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8" r:id="rId1"/>
  </p:sldMasterIdLst>
  <p:notesMasterIdLst>
    <p:notesMasterId r:id="rId29"/>
  </p:notesMasterIdLst>
  <p:handoutMasterIdLst>
    <p:handoutMasterId r:id="rId30"/>
  </p:handoutMasterIdLst>
  <p:sldIdLst>
    <p:sldId id="385" r:id="rId2"/>
    <p:sldId id="431" r:id="rId3"/>
    <p:sldId id="441" r:id="rId4"/>
    <p:sldId id="410" r:id="rId5"/>
    <p:sldId id="425" r:id="rId6"/>
    <p:sldId id="424" r:id="rId7"/>
    <p:sldId id="422" r:id="rId8"/>
    <p:sldId id="428" r:id="rId9"/>
    <p:sldId id="427" r:id="rId10"/>
    <p:sldId id="409" r:id="rId11"/>
    <p:sldId id="432" r:id="rId12"/>
    <p:sldId id="411" r:id="rId13"/>
    <p:sldId id="412" r:id="rId14"/>
    <p:sldId id="433" r:id="rId15"/>
    <p:sldId id="415" r:id="rId16"/>
    <p:sldId id="443" r:id="rId17"/>
    <p:sldId id="444" r:id="rId18"/>
    <p:sldId id="423" r:id="rId19"/>
    <p:sldId id="434" r:id="rId20"/>
    <p:sldId id="435" r:id="rId21"/>
    <p:sldId id="436" r:id="rId22"/>
    <p:sldId id="437" r:id="rId23"/>
    <p:sldId id="438" r:id="rId24"/>
    <p:sldId id="439" r:id="rId25"/>
    <p:sldId id="442" r:id="rId26"/>
    <p:sldId id="419" r:id="rId27"/>
    <p:sldId id="440" r:id="rId28"/>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sz="2400" b="1" i="1" kern="1200">
        <a:solidFill>
          <a:schemeClr val="accent2"/>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i="1" kern="1200">
        <a:solidFill>
          <a:schemeClr val="accent2"/>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i="1" kern="1200">
        <a:solidFill>
          <a:schemeClr val="accent2"/>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i="1" kern="1200">
        <a:solidFill>
          <a:schemeClr val="accent2"/>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i="1" kern="1200">
        <a:solidFill>
          <a:schemeClr val="accent2"/>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2400" b="1" i="1" kern="1200">
        <a:solidFill>
          <a:schemeClr val="accent2"/>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2400" b="1" i="1" kern="1200">
        <a:solidFill>
          <a:schemeClr val="accent2"/>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2400" b="1" i="1" kern="1200">
        <a:solidFill>
          <a:schemeClr val="accent2"/>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2400" b="1" i="1" kern="1200">
        <a:solidFill>
          <a:schemeClr val="accent2"/>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E2630"/>
    <a:srgbClr val="861E27"/>
    <a:srgbClr val="9F242D"/>
    <a:srgbClr val="424279"/>
    <a:srgbClr val="D83F19"/>
    <a:srgbClr val="657AB1"/>
    <a:srgbClr val="FFFFFF"/>
    <a:srgbClr val="C0F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80221" autoAdjust="0"/>
  </p:normalViewPr>
  <p:slideViewPr>
    <p:cSldViewPr>
      <p:cViewPr varScale="1">
        <p:scale>
          <a:sx n="71" d="100"/>
          <a:sy n="71" d="100"/>
        </p:scale>
        <p:origin x="1786" y="58"/>
      </p:cViewPr>
      <p:guideLst>
        <p:guide orient="horz" pos="2160"/>
        <p:guide pos="2880"/>
      </p:guideLst>
    </p:cSldViewPr>
  </p:slideViewPr>
  <p:outlineViewPr>
    <p:cViewPr>
      <p:scale>
        <a:sx n="33" d="100"/>
        <a:sy n="33" d="100"/>
      </p:scale>
      <p:origin x="0" y="-10954"/>
    </p:cViewPr>
  </p:outlineViewPr>
  <p:notesTextViewPr>
    <p:cViewPr>
      <p:scale>
        <a:sx n="3" d="2"/>
        <a:sy n="3" d="2"/>
      </p:scale>
      <p:origin x="0" y="0"/>
    </p:cViewPr>
  </p:notesTextViewPr>
  <p:sorterViewPr>
    <p:cViewPr varScale="1">
      <p:scale>
        <a:sx n="1" d="1"/>
        <a:sy n="1" d="1"/>
      </p:scale>
      <p:origin x="0" y="-1738"/>
    </p:cViewPr>
  </p:sorterViewPr>
  <p:notesViewPr>
    <p:cSldViewPr>
      <p:cViewPr varScale="1">
        <p:scale>
          <a:sx n="51" d="100"/>
          <a:sy n="51" d="100"/>
        </p:scale>
        <p:origin x="18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AC3D1-E655-44BB-9D51-E12C9DFB67CA}" type="doc">
      <dgm:prSet loTypeId="urn:microsoft.com/office/officeart/2005/8/layout/venn2" loCatId="relationship" qsTypeId="urn:microsoft.com/office/officeart/2005/8/quickstyle/3d3" qsCatId="3D" csTypeId="urn:microsoft.com/office/officeart/2005/8/colors/colorful1" csCatId="colorful" phldr="1"/>
      <dgm:spPr/>
      <dgm:t>
        <a:bodyPr/>
        <a:lstStyle/>
        <a:p>
          <a:endParaRPr lang="en-US"/>
        </a:p>
      </dgm:t>
    </dgm:pt>
    <dgm:pt modelId="{3C4E80E4-D4AC-46D5-B15F-BAFDFE8334BF}">
      <dgm:prSet phldrT="[Text]" custT="1"/>
      <dgm:spPr/>
      <dgm:t>
        <a:bodyPr/>
        <a:lstStyle/>
        <a:p>
          <a:r>
            <a:rPr lang="en-US" sz="2400" smtClean="0"/>
            <a:t>Elevate RVU research</a:t>
          </a:r>
          <a:endParaRPr lang="en-US" sz="2400" dirty="0"/>
        </a:p>
      </dgm:t>
    </dgm:pt>
    <dgm:pt modelId="{0ECABB18-1C22-4877-B321-8153E4BDAED6}" type="parTrans" cxnId="{AB4B7AD3-CA73-4548-BE7B-A245B6453ACF}">
      <dgm:prSet/>
      <dgm:spPr/>
      <dgm:t>
        <a:bodyPr/>
        <a:lstStyle/>
        <a:p>
          <a:endParaRPr lang="en-US"/>
        </a:p>
      </dgm:t>
    </dgm:pt>
    <dgm:pt modelId="{92F155A4-8637-4403-8EB4-1ECC1934FF1E}" type="sibTrans" cxnId="{AB4B7AD3-CA73-4548-BE7B-A245B6453ACF}">
      <dgm:prSet/>
      <dgm:spPr/>
      <dgm:t>
        <a:bodyPr/>
        <a:lstStyle/>
        <a:p>
          <a:endParaRPr lang="en-US"/>
        </a:p>
      </dgm:t>
    </dgm:pt>
    <dgm:pt modelId="{8DFBF99D-7CC6-462B-B0DD-DB99A5034C45}">
      <dgm:prSet phldrT="[Text]" custT="1"/>
      <dgm:spPr/>
      <dgm:t>
        <a:bodyPr/>
        <a:lstStyle/>
        <a:p>
          <a:r>
            <a:rPr lang="en-US" sz="1800" smtClean="0"/>
            <a:t>Submit extramural grants and contracts</a:t>
          </a:r>
          <a:endParaRPr lang="en-US" sz="1800" dirty="0"/>
        </a:p>
      </dgm:t>
    </dgm:pt>
    <dgm:pt modelId="{F3A735BF-45D9-47E3-8E31-B64D3BE21249}" type="parTrans" cxnId="{95FCAD70-DF78-480A-871B-1D2A687B53DE}">
      <dgm:prSet/>
      <dgm:spPr/>
      <dgm:t>
        <a:bodyPr/>
        <a:lstStyle/>
        <a:p>
          <a:endParaRPr lang="en-US"/>
        </a:p>
      </dgm:t>
    </dgm:pt>
    <dgm:pt modelId="{B8E8EC7C-1C0B-4F30-A19A-7C13E7365C04}" type="sibTrans" cxnId="{95FCAD70-DF78-480A-871B-1D2A687B53DE}">
      <dgm:prSet/>
      <dgm:spPr/>
      <dgm:t>
        <a:bodyPr/>
        <a:lstStyle/>
        <a:p>
          <a:endParaRPr lang="en-US"/>
        </a:p>
      </dgm:t>
    </dgm:pt>
    <dgm:pt modelId="{94D97EFB-04E6-49A6-8DB2-6CB8D45343D9}">
      <dgm:prSet phldrT="[Text]" custT="1"/>
      <dgm:spPr/>
      <dgm:t>
        <a:bodyPr/>
        <a:lstStyle/>
        <a:p>
          <a:r>
            <a:rPr lang="en-US" sz="1500" dirty="0" smtClean="0"/>
            <a:t>Develop a research infrastructure</a:t>
          </a:r>
          <a:endParaRPr lang="en-US" sz="1500" dirty="0"/>
        </a:p>
      </dgm:t>
    </dgm:pt>
    <dgm:pt modelId="{943D6D6A-18F6-4F25-A9C5-187A08640412}" type="parTrans" cxnId="{B0EC5FF5-5B40-4067-8BD7-1D5AC5BC35E5}">
      <dgm:prSet/>
      <dgm:spPr/>
      <dgm:t>
        <a:bodyPr/>
        <a:lstStyle/>
        <a:p>
          <a:endParaRPr lang="en-US"/>
        </a:p>
      </dgm:t>
    </dgm:pt>
    <dgm:pt modelId="{432DDAE1-E58A-449A-8157-65D734DA54AB}" type="sibTrans" cxnId="{B0EC5FF5-5B40-4067-8BD7-1D5AC5BC35E5}">
      <dgm:prSet/>
      <dgm:spPr/>
      <dgm:t>
        <a:bodyPr/>
        <a:lstStyle/>
        <a:p>
          <a:endParaRPr lang="en-US"/>
        </a:p>
      </dgm:t>
    </dgm:pt>
    <dgm:pt modelId="{83D5542E-C12C-4460-B1A6-F9AB2DAED711}">
      <dgm:prSet phldrT="[Text]" custT="1"/>
      <dgm:spPr/>
      <dgm:t>
        <a:bodyPr/>
        <a:lstStyle/>
        <a:p>
          <a:r>
            <a:rPr lang="en-US" sz="2000" smtClean="0"/>
            <a:t>Develop a program of excellence in multiple areas of clinical and biomedical research</a:t>
          </a:r>
          <a:endParaRPr lang="en-US" sz="2000" dirty="0"/>
        </a:p>
      </dgm:t>
    </dgm:pt>
    <dgm:pt modelId="{F78BED7D-60FE-4905-82F7-A257B0F8E5FB}" type="parTrans" cxnId="{732303FD-0CD3-4D9A-9B7F-701D3BDDEB60}">
      <dgm:prSet/>
      <dgm:spPr/>
      <dgm:t>
        <a:bodyPr/>
        <a:lstStyle/>
        <a:p>
          <a:endParaRPr lang="en-US"/>
        </a:p>
      </dgm:t>
    </dgm:pt>
    <dgm:pt modelId="{EF7E24F9-66C6-447E-8BA8-9D70BE293930}" type="sibTrans" cxnId="{732303FD-0CD3-4D9A-9B7F-701D3BDDEB60}">
      <dgm:prSet/>
      <dgm:spPr/>
      <dgm:t>
        <a:bodyPr/>
        <a:lstStyle/>
        <a:p>
          <a:endParaRPr lang="en-US"/>
        </a:p>
      </dgm:t>
    </dgm:pt>
    <dgm:pt modelId="{52D0B046-4629-4CC7-9CB0-29567F456C70}">
      <dgm:prSet phldrT="[Text]" custT="1"/>
      <dgm:spPr/>
      <dgm:t>
        <a:bodyPr/>
        <a:lstStyle/>
        <a:p>
          <a:r>
            <a:rPr lang="en-US" sz="1900" smtClean="0"/>
            <a:t>Participate in clinical trials</a:t>
          </a:r>
          <a:endParaRPr lang="en-US" sz="1900" dirty="0"/>
        </a:p>
      </dgm:t>
    </dgm:pt>
    <dgm:pt modelId="{6707BDCA-1BD0-4938-83D5-8204BCFA1AA0}" type="parTrans" cxnId="{A57B7DA2-C86B-4B82-BC25-09C3C14E8B18}">
      <dgm:prSet/>
      <dgm:spPr/>
      <dgm:t>
        <a:bodyPr/>
        <a:lstStyle/>
        <a:p>
          <a:endParaRPr lang="en-US"/>
        </a:p>
      </dgm:t>
    </dgm:pt>
    <dgm:pt modelId="{AFCE3A33-0CC9-4C98-A995-C637584E013B}" type="sibTrans" cxnId="{A57B7DA2-C86B-4B82-BC25-09C3C14E8B18}">
      <dgm:prSet/>
      <dgm:spPr/>
      <dgm:t>
        <a:bodyPr/>
        <a:lstStyle/>
        <a:p>
          <a:endParaRPr lang="en-US"/>
        </a:p>
      </dgm:t>
    </dgm:pt>
    <dgm:pt modelId="{75109FC8-7CF5-465B-8DF9-7C661098B19C}">
      <dgm:prSet phldrT="[Text]" custT="1"/>
      <dgm:spPr/>
      <dgm:t>
        <a:bodyPr/>
        <a:lstStyle/>
        <a:p>
          <a:r>
            <a:rPr lang="en-US" sz="1400" dirty="0" smtClean="0"/>
            <a:t> </a:t>
          </a:r>
          <a:r>
            <a:rPr lang="en-US" sz="1700" dirty="0" smtClean="0"/>
            <a:t>Promote innovation in research</a:t>
          </a:r>
          <a:endParaRPr lang="en-US" sz="1700" dirty="0"/>
        </a:p>
      </dgm:t>
    </dgm:pt>
    <dgm:pt modelId="{C970B74E-799A-45B1-B429-FD2FFD33B18B}" type="parTrans" cxnId="{3DC59721-551D-4CA7-852C-D99C2A57336D}">
      <dgm:prSet/>
      <dgm:spPr/>
      <dgm:t>
        <a:bodyPr/>
        <a:lstStyle/>
        <a:p>
          <a:endParaRPr lang="en-US"/>
        </a:p>
      </dgm:t>
    </dgm:pt>
    <dgm:pt modelId="{42F684A4-5038-4440-A3D4-0D7B16373EA7}" type="sibTrans" cxnId="{3DC59721-551D-4CA7-852C-D99C2A57336D}">
      <dgm:prSet/>
      <dgm:spPr/>
      <dgm:t>
        <a:bodyPr/>
        <a:lstStyle/>
        <a:p>
          <a:endParaRPr lang="en-US"/>
        </a:p>
      </dgm:t>
    </dgm:pt>
    <dgm:pt modelId="{292146ED-C4BA-4FE0-AD26-305820EA0F85}">
      <dgm:prSet phldrT="[Text]" custT="1"/>
      <dgm:spPr/>
      <dgm:t>
        <a:bodyPr/>
        <a:lstStyle/>
        <a:p>
          <a:r>
            <a:rPr lang="en-US" sz="1600" smtClean="0"/>
            <a:t>Automate a clinical research match</a:t>
          </a:r>
          <a:endParaRPr lang="en-US" sz="1600" dirty="0"/>
        </a:p>
      </dgm:t>
    </dgm:pt>
    <dgm:pt modelId="{FA81EDA0-DC05-4350-AC47-291C368DF39E}" type="parTrans" cxnId="{D85116C7-30FB-46FA-A991-579E9C5942ED}">
      <dgm:prSet/>
      <dgm:spPr/>
      <dgm:t>
        <a:bodyPr/>
        <a:lstStyle/>
        <a:p>
          <a:endParaRPr lang="en-US"/>
        </a:p>
      </dgm:t>
    </dgm:pt>
    <dgm:pt modelId="{4193CDED-6125-463A-8970-2972EE482274}" type="sibTrans" cxnId="{D85116C7-30FB-46FA-A991-579E9C5942ED}">
      <dgm:prSet/>
      <dgm:spPr/>
      <dgm:t>
        <a:bodyPr/>
        <a:lstStyle/>
        <a:p>
          <a:endParaRPr lang="en-US"/>
        </a:p>
      </dgm:t>
    </dgm:pt>
    <dgm:pt modelId="{11C0F680-EC6D-4A4A-8D96-E8FF5F10A877}" type="pres">
      <dgm:prSet presAssocID="{A9EAC3D1-E655-44BB-9D51-E12C9DFB67CA}" presName="Name0" presStyleCnt="0">
        <dgm:presLayoutVars>
          <dgm:chMax val="7"/>
          <dgm:resizeHandles val="exact"/>
        </dgm:presLayoutVars>
      </dgm:prSet>
      <dgm:spPr/>
      <dgm:t>
        <a:bodyPr/>
        <a:lstStyle/>
        <a:p>
          <a:endParaRPr lang="en-US"/>
        </a:p>
      </dgm:t>
    </dgm:pt>
    <dgm:pt modelId="{2E382E1D-953B-4B2A-9242-02EC9BEBC5C3}" type="pres">
      <dgm:prSet presAssocID="{A9EAC3D1-E655-44BB-9D51-E12C9DFB67CA}" presName="comp1" presStyleCnt="0"/>
      <dgm:spPr/>
      <dgm:t>
        <a:bodyPr/>
        <a:lstStyle/>
        <a:p>
          <a:endParaRPr lang="en-US"/>
        </a:p>
      </dgm:t>
    </dgm:pt>
    <dgm:pt modelId="{EA139193-31FF-4E4B-82D4-AFE8AD71C46D}" type="pres">
      <dgm:prSet presAssocID="{A9EAC3D1-E655-44BB-9D51-E12C9DFB67CA}" presName="circle1" presStyleLbl="node1" presStyleIdx="0" presStyleCnt="7" custScaleX="121123"/>
      <dgm:spPr/>
      <dgm:t>
        <a:bodyPr/>
        <a:lstStyle/>
        <a:p>
          <a:endParaRPr lang="en-US"/>
        </a:p>
      </dgm:t>
    </dgm:pt>
    <dgm:pt modelId="{53E616B7-0A2A-4FBD-9063-0D6CD90A938D}" type="pres">
      <dgm:prSet presAssocID="{A9EAC3D1-E655-44BB-9D51-E12C9DFB67CA}" presName="c1text" presStyleLbl="node1" presStyleIdx="0" presStyleCnt="7">
        <dgm:presLayoutVars>
          <dgm:bulletEnabled val="1"/>
        </dgm:presLayoutVars>
      </dgm:prSet>
      <dgm:spPr/>
      <dgm:t>
        <a:bodyPr/>
        <a:lstStyle/>
        <a:p>
          <a:endParaRPr lang="en-US"/>
        </a:p>
      </dgm:t>
    </dgm:pt>
    <dgm:pt modelId="{BB361124-E8AD-4045-A9EC-13ADCAE5284E}" type="pres">
      <dgm:prSet presAssocID="{A9EAC3D1-E655-44BB-9D51-E12C9DFB67CA}" presName="comp2" presStyleCnt="0"/>
      <dgm:spPr/>
      <dgm:t>
        <a:bodyPr/>
        <a:lstStyle/>
        <a:p>
          <a:endParaRPr lang="en-US"/>
        </a:p>
      </dgm:t>
    </dgm:pt>
    <dgm:pt modelId="{7C8A2C1A-AD63-4EE3-AE26-0FDD9DF693A5}" type="pres">
      <dgm:prSet presAssocID="{A9EAC3D1-E655-44BB-9D51-E12C9DFB67CA}" presName="circle2" presStyleLbl="node1" presStyleIdx="1" presStyleCnt="7" custScaleX="117473" custLinFactNeighborY="-1390"/>
      <dgm:spPr/>
      <dgm:t>
        <a:bodyPr/>
        <a:lstStyle/>
        <a:p>
          <a:endParaRPr lang="en-US"/>
        </a:p>
      </dgm:t>
    </dgm:pt>
    <dgm:pt modelId="{86D2B7F9-4D0B-499E-9F18-CB8BD9E9AD0D}" type="pres">
      <dgm:prSet presAssocID="{A9EAC3D1-E655-44BB-9D51-E12C9DFB67CA}" presName="c2text" presStyleLbl="node1" presStyleIdx="1" presStyleCnt="7">
        <dgm:presLayoutVars>
          <dgm:bulletEnabled val="1"/>
        </dgm:presLayoutVars>
      </dgm:prSet>
      <dgm:spPr/>
      <dgm:t>
        <a:bodyPr/>
        <a:lstStyle/>
        <a:p>
          <a:endParaRPr lang="en-US"/>
        </a:p>
      </dgm:t>
    </dgm:pt>
    <dgm:pt modelId="{435B7AE5-A8BB-49E1-B983-5DBAD42CE3BF}" type="pres">
      <dgm:prSet presAssocID="{A9EAC3D1-E655-44BB-9D51-E12C9DFB67CA}" presName="comp3" presStyleCnt="0"/>
      <dgm:spPr/>
      <dgm:t>
        <a:bodyPr/>
        <a:lstStyle/>
        <a:p>
          <a:endParaRPr lang="en-US"/>
        </a:p>
      </dgm:t>
    </dgm:pt>
    <dgm:pt modelId="{CEABE337-4BB4-45CF-ADFB-2D3547C9076A}" type="pres">
      <dgm:prSet presAssocID="{A9EAC3D1-E655-44BB-9D51-E12C9DFB67CA}" presName="circle3" presStyleLbl="node1" presStyleIdx="2" presStyleCnt="7" custScaleX="115214" custScaleY="94556"/>
      <dgm:spPr/>
      <dgm:t>
        <a:bodyPr/>
        <a:lstStyle/>
        <a:p>
          <a:endParaRPr lang="en-US"/>
        </a:p>
      </dgm:t>
    </dgm:pt>
    <dgm:pt modelId="{9BB94E32-6883-4B45-AE3F-1839A724A97A}" type="pres">
      <dgm:prSet presAssocID="{A9EAC3D1-E655-44BB-9D51-E12C9DFB67CA}" presName="c3text" presStyleLbl="node1" presStyleIdx="2" presStyleCnt="7">
        <dgm:presLayoutVars>
          <dgm:bulletEnabled val="1"/>
        </dgm:presLayoutVars>
      </dgm:prSet>
      <dgm:spPr/>
      <dgm:t>
        <a:bodyPr/>
        <a:lstStyle/>
        <a:p>
          <a:endParaRPr lang="en-US"/>
        </a:p>
      </dgm:t>
    </dgm:pt>
    <dgm:pt modelId="{3B7A5481-E345-4B55-8C54-DA976FBDD9F4}" type="pres">
      <dgm:prSet presAssocID="{A9EAC3D1-E655-44BB-9D51-E12C9DFB67CA}" presName="comp4" presStyleCnt="0"/>
      <dgm:spPr/>
      <dgm:t>
        <a:bodyPr/>
        <a:lstStyle/>
        <a:p>
          <a:endParaRPr lang="en-US"/>
        </a:p>
      </dgm:t>
    </dgm:pt>
    <dgm:pt modelId="{3BDD2E86-89E3-45B4-8CBF-403484224B03}" type="pres">
      <dgm:prSet presAssocID="{A9EAC3D1-E655-44BB-9D51-E12C9DFB67CA}" presName="circle4" presStyleLbl="node1" presStyleIdx="3" presStyleCnt="7" custScaleX="123003"/>
      <dgm:spPr/>
      <dgm:t>
        <a:bodyPr/>
        <a:lstStyle/>
        <a:p>
          <a:endParaRPr lang="en-US"/>
        </a:p>
      </dgm:t>
    </dgm:pt>
    <dgm:pt modelId="{7BA3F627-2FB4-4932-8A2F-EF99CC042294}" type="pres">
      <dgm:prSet presAssocID="{A9EAC3D1-E655-44BB-9D51-E12C9DFB67CA}" presName="c4text" presStyleLbl="node1" presStyleIdx="3" presStyleCnt="7">
        <dgm:presLayoutVars>
          <dgm:bulletEnabled val="1"/>
        </dgm:presLayoutVars>
      </dgm:prSet>
      <dgm:spPr/>
      <dgm:t>
        <a:bodyPr/>
        <a:lstStyle/>
        <a:p>
          <a:endParaRPr lang="en-US"/>
        </a:p>
      </dgm:t>
    </dgm:pt>
    <dgm:pt modelId="{2121DD55-AFF7-4D57-A14E-6213E595EB64}" type="pres">
      <dgm:prSet presAssocID="{A9EAC3D1-E655-44BB-9D51-E12C9DFB67CA}" presName="comp5" presStyleCnt="0"/>
      <dgm:spPr/>
      <dgm:t>
        <a:bodyPr/>
        <a:lstStyle/>
        <a:p>
          <a:endParaRPr lang="en-US"/>
        </a:p>
      </dgm:t>
    </dgm:pt>
    <dgm:pt modelId="{7AF19ADD-62F2-427A-8236-EBB6FC524048}" type="pres">
      <dgm:prSet presAssocID="{A9EAC3D1-E655-44BB-9D51-E12C9DFB67CA}" presName="circle5" presStyleLbl="node1" presStyleIdx="4" presStyleCnt="7" custScaleX="134417" custScaleY="86577" custLinFactNeighborY="-7016"/>
      <dgm:spPr/>
      <dgm:t>
        <a:bodyPr/>
        <a:lstStyle/>
        <a:p>
          <a:endParaRPr lang="en-US"/>
        </a:p>
      </dgm:t>
    </dgm:pt>
    <dgm:pt modelId="{A388B4C1-C95B-42FE-A643-E9ED6DE67C52}" type="pres">
      <dgm:prSet presAssocID="{A9EAC3D1-E655-44BB-9D51-E12C9DFB67CA}" presName="c5text" presStyleLbl="node1" presStyleIdx="4" presStyleCnt="7">
        <dgm:presLayoutVars>
          <dgm:bulletEnabled val="1"/>
        </dgm:presLayoutVars>
      </dgm:prSet>
      <dgm:spPr/>
      <dgm:t>
        <a:bodyPr/>
        <a:lstStyle/>
        <a:p>
          <a:endParaRPr lang="en-US"/>
        </a:p>
      </dgm:t>
    </dgm:pt>
    <dgm:pt modelId="{34BD7506-88D7-4E23-AD1D-CC60446D4B1F}" type="pres">
      <dgm:prSet presAssocID="{A9EAC3D1-E655-44BB-9D51-E12C9DFB67CA}" presName="comp6" presStyleCnt="0"/>
      <dgm:spPr/>
      <dgm:t>
        <a:bodyPr/>
        <a:lstStyle/>
        <a:p>
          <a:endParaRPr lang="en-US"/>
        </a:p>
      </dgm:t>
    </dgm:pt>
    <dgm:pt modelId="{8675C1F4-8EB4-426C-9D56-4E802D2C0844}" type="pres">
      <dgm:prSet presAssocID="{A9EAC3D1-E655-44BB-9D51-E12C9DFB67CA}" presName="circle6" presStyleLbl="node1" presStyleIdx="5" presStyleCnt="7" custScaleX="192615" custScaleY="96898" custLinFactNeighborX="2364" custLinFactNeighborY="-8863"/>
      <dgm:spPr/>
      <dgm:t>
        <a:bodyPr/>
        <a:lstStyle/>
        <a:p>
          <a:endParaRPr lang="en-US"/>
        </a:p>
      </dgm:t>
    </dgm:pt>
    <dgm:pt modelId="{F1570050-1CC7-4A9F-9720-C840BA52FB86}" type="pres">
      <dgm:prSet presAssocID="{A9EAC3D1-E655-44BB-9D51-E12C9DFB67CA}" presName="c6text" presStyleLbl="node1" presStyleIdx="5" presStyleCnt="7">
        <dgm:presLayoutVars>
          <dgm:bulletEnabled val="1"/>
        </dgm:presLayoutVars>
      </dgm:prSet>
      <dgm:spPr/>
      <dgm:t>
        <a:bodyPr/>
        <a:lstStyle/>
        <a:p>
          <a:endParaRPr lang="en-US"/>
        </a:p>
      </dgm:t>
    </dgm:pt>
    <dgm:pt modelId="{768BBAEC-6E30-4274-B8DA-6C3F9517C6DD}" type="pres">
      <dgm:prSet presAssocID="{A9EAC3D1-E655-44BB-9D51-E12C9DFB67CA}" presName="comp7" presStyleCnt="0"/>
      <dgm:spPr/>
      <dgm:t>
        <a:bodyPr/>
        <a:lstStyle/>
        <a:p>
          <a:endParaRPr lang="en-US"/>
        </a:p>
      </dgm:t>
    </dgm:pt>
    <dgm:pt modelId="{206131F6-FCEB-4F3D-8AEC-CA01E3C45D3B}" type="pres">
      <dgm:prSet presAssocID="{A9EAC3D1-E655-44BB-9D51-E12C9DFB67CA}" presName="circle7" presStyleLbl="node1" presStyleIdx="6" presStyleCnt="7" custScaleX="179222" custLinFactNeighborX="1970"/>
      <dgm:spPr/>
      <dgm:t>
        <a:bodyPr/>
        <a:lstStyle/>
        <a:p>
          <a:endParaRPr lang="en-US"/>
        </a:p>
      </dgm:t>
    </dgm:pt>
    <dgm:pt modelId="{3758D981-E07E-44CA-AF04-C760251737AD}" type="pres">
      <dgm:prSet presAssocID="{A9EAC3D1-E655-44BB-9D51-E12C9DFB67CA}" presName="c7text" presStyleLbl="node1" presStyleIdx="6" presStyleCnt="7">
        <dgm:presLayoutVars>
          <dgm:bulletEnabled val="1"/>
        </dgm:presLayoutVars>
      </dgm:prSet>
      <dgm:spPr/>
      <dgm:t>
        <a:bodyPr/>
        <a:lstStyle/>
        <a:p>
          <a:endParaRPr lang="en-US"/>
        </a:p>
      </dgm:t>
    </dgm:pt>
  </dgm:ptLst>
  <dgm:cxnLst>
    <dgm:cxn modelId="{D85116C7-30FB-46FA-A991-579E9C5942ED}" srcId="{A9EAC3D1-E655-44BB-9D51-E12C9DFB67CA}" destId="{292146ED-C4BA-4FE0-AD26-305820EA0F85}" srcOrd="5" destOrd="0" parTransId="{FA81EDA0-DC05-4350-AC47-291C368DF39E}" sibTransId="{4193CDED-6125-463A-8970-2972EE482274}"/>
    <dgm:cxn modelId="{A5962ED9-63BC-4ADC-AA6D-19BA25C79DBC}" type="presOf" srcId="{A9EAC3D1-E655-44BB-9D51-E12C9DFB67CA}" destId="{11C0F680-EC6D-4A4A-8D96-E8FF5F10A877}" srcOrd="0" destOrd="0" presId="urn:microsoft.com/office/officeart/2005/8/layout/venn2"/>
    <dgm:cxn modelId="{3DC59721-551D-4CA7-852C-D99C2A57336D}" srcId="{A9EAC3D1-E655-44BB-9D51-E12C9DFB67CA}" destId="{75109FC8-7CF5-465B-8DF9-7C661098B19C}" srcOrd="4" destOrd="0" parTransId="{C970B74E-799A-45B1-B429-FD2FFD33B18B}" sibTransId="{42F684A4-5038-4440-A3D4-0D7B16373EA7}"/>
    <dgm:cxn modelId="{673B79E1-519B-4FED-BC4D-7E0B934E03EA}" type="presOf" srcId="{83D5542E-C12C-4460-B1A6-F9AB2DAED711}" destId="{86D2B7F9-4D0B-499E-9F18-CB8BD9E9AD0D}" srcOrd="1" destOrd="0" presId="urn:microsoft.com/office/officeart/2005/8/layout/venn2"/>
    <dgm:cxn modelId="{9FD80A94-B0BA-476C-9AEA-FEECD626F41B}" type="presOf" srcId="{8DFBF99D-7CC6-462B-B0DD-DB99A5034C45}" destId="{3BDD2E86-89E3-45B4-8CBF-403484224B03}" srcOrd="0" destOrd="0" presId="urn:microsoft.com/office/officeart/2005/8/layout/venn2"/>
    <dgm:cxn modelId="{0ED65F55-29B2-47F0-B69A-E3F384732267}" type="presOf" srcId="{8DFBF99D-7CC6-462B-B0DD-DB99A5034C45}" destId="{7BA3F627-2FB4-4932-8A2F-EF99CC042294}" srcOrd="1" destOrd="0" presId="urn:microsoft.com/office/officeart/2005/8/layout/venn2"/>
    <dgm:cxn modelId="{39F88C27-A610-4BBB-8DCB-DC0EFEE38849}" type="presOf" srcId="{75109FC8-7CF5-465B-8DF9-7C661098B19C}" destId="{A388B4C1-C95B-42FE-A643-E9ED6DE67C52}" srcOrd="1" destOrd="0" presId="urn:microsoft.com/office/officeart/2005/8/layout/venn2"/>
    <dgm:cxn modelId="{E005D991-24C1-4BA0-8927-23993E684246}" type="presOf" srcId="{292146ED-C4BA-4FE0-AD26-305820EA0F85}" destId="{8675C1F4-8EB4-426C-9D56-4E802D2C0844}" srcOrd="0" destOrd="0" presId="urn:microsoft.com/office/officeart/2005/8/layout/venn2"/>
    <dgm:cxn modelId="{95FCAD70-DF78-480A-871B-1D2A687B53DE}" srcId="{A9EAC3D1-E655-44BB-9D51-E12C9DFB67CA}" destId="{8DFBF99D-7CC6-462B-B0DD-DB99A5034C45}" srcOrd="3" destOrd="0" parTransId="{F3A735BF-45D9-47E3-8E31-B64D3BE21249}" sibTransId="{B8E8EC7C-1C0B-4F30-A19A-7C13E7365C04}"/>
    <dgm:cxn modelId="{AB4B7AD3-CA73-4548-BE7B-A245B6453ACF}" srcId="{A9EAC3D1-E655-44BB-9D51-E12C9DFB67CA}" destId="{3C4E80E4-D4AC-46D5-B15F-BAFDFE8334BF}" srcOrd="0" destOrd="0" parTransId="{0ECABB18-1C22-4877-B321-8153E4BDAED6}" sibTransId="{92F155A4-8637-4403-8EB4-1ECC1934FF1E}"/>
    <dgm:cxn modelId="{B0EC5FF5-5B40-4067-8BD7-1D5AC5BC35E5}" srcId="{A9EAC3D1-E655-44BB-9D51-E12C9DFB67CA}" destId="{94D97EFB-04E6-49A6-8DB2-6CB8D45343D9}" srcOrd="6" destOrd="0" parTransId="{943D6D6A-18F6-4F25-A9C5-187A08640412}" sibTransId="{432DDAE1-E58A-449A-8157-65D734DA54AB}"/>
    <dgm:cxn modelId="{954BB749-CE2B-43D3-828E-B729FCEFB960}" type="presOf" srcId="{3C4E80E4-D4AC-46D5-B15F-BAFDFE8334BF}" destId="{EA139193-31FF-4E4B-82D4-AFE8AD71C46D}" srcOrd="0" destOrd="0" presId="urn:microsoft.com/office/officeart/2005/8/layout/venn2"/>
    <dgm:cxn modelId="{563241D6-2D31-45C1-BDDB-70D89DDD24F9}" type="presOf" srcId="{75109FC8-7CF5-465B-8DF9-7C661098B19C}" destId="{7AF19ADD-62F2-427A-8236-EBB6FC524048}" srcOrd="0" destOrd="0" presId="urn:microsoft.com/office/officeart/2005/8/layout/venn2"/>
    <dgm:cxn modelId="{2B500C8D-10E5-4EAC-8AC9-E11D6D74A89F}" type="presOf" srcId="{94D97EFB-04E6-49A6-8DB2-6CB8D45343D9}" destId="{206131F6-FCEB-4F3D-8AEC-CA01E3C45D3B}" srcOrd="0" destOrd="0" presId="urn:microsoft.com/office/officeart/2005/8/layout/venn2"/>
    <dgm:cxn modelId="{FC91F98C-256C-4AE6-BEE7-0713B263456B}" type="presOf" srcId="{52D0B046-4629-4CC7-9CB0-29567F456C70}" destId="{CEABE337-4BB4-45CF-ADFB-2D3547C9076A}" srcOrd="0" destOrd="0" presId="urn:microsoft.com/office/officeart/2005/8/layout/venn2"/>
    <dgm:cxn modelId="{7DCA2B94-8A8B-4455-92D0-0B4421652F8E}" type="presOf" srcId="{94D97EFB-04E6-49A6-8DB2-6CB8D45343D9}" destId="{3758D981-E07E-44CA-AF04-C760251737AD}" srcOrd="1" destOrd="0" presId="urn:microsoft.com/office/officeart/2005/8/layout/venn2"/>
    <dgm:cxn modelId="{DF7DE4A1-9ADD-484F-A02A-D228CC1165D2}" type="presOf" srcId="{3C4E80E4-D4AC-46D5-B15F-BAFDFE8334BF}" destId="{53E616B7-0A2A-4FBD-9063-0D6CD90A938D}" srcOrd="1" destOrd="0" presId="urn:microsoft.com/office/officeart/2005/8/layout/venn2"/>
    <dgm:cxn modelId="{732303FD-0CD3-4D9A-9B7F-701D3BDDEB60}" srcId="{A9EAC3D1-E655-44BB-9D51-E12C9DFB67CA}" destId="{83D5542E-C12C-4460-B1A6-F9AB2DAED711}" srcOrd="1" destOrd="0" parTransId="{F78BED7D-60FE-4905-82F7-A257B0F8E5FB}" sibTransId="{EF7E24F9-66C6-447E-8BA8-9D70BE293930}"/>
    <dgm:cxn modelId="{21AEEDD4-A567-43B2-A3B7-21C86399110C}" type="presOf" srcId="{83D5542E-C12C-4460-B1A6-F9AB2DAED711}" destId="{7C8A2C1A-AD63-4EE3-AE26-0FDD9DF693A5}" srcOrd="0" destOrd="0" presId="urn:microsoft.com/office/officeart/2005/8/layout/venn2"/>
    <dgm:cxn modelId="{03425B69-B20F-4F7D-8F25-633FC5CC8CE1}" type="presOf" srcId="{292146ED-C4BA-4FE0-AD26-305820EA0F85}" destId="{F1570050-1CC7-4A9F-9720-C840BA52FB86}" srcOrd="1" destOrd="0" presId="urn:microsoft.com/office/officeart/2005/8/layout/venn2"/>
    <dgm:cxn modelId="{1C8C6EB2-EB00-4884-A7F0-F74A9133B666}" type="presOf" srcId="{52D0B046-4629-4CC7-9CB0-29567F456C70}" destId="{9BB94E32-6883-4B45-AE3F-1839A724A97A}" srcOrd="1" destOrd="0" presId="urn:microsoft.com/office/officeart/2005/8/layout/venn2"/>
    <dgm:cxn modelId="{A57B7DA2-C86B-4B82-BC25-09C3C14E8B18}" srcId="{A9EAC3D1-E655-44BB-9D51-E12C9DFB67CA}" destId="{52D0B046-4629-4CC7-9CB0-29567F456C70}" srcOrd="2" destOrd="0" parTransId="{6707BDCA-1BD0-4938-83D5-8204BCFA1AA0}" sibTransId="{AFCE3A33-0CC9-4C98-A995-C637584E013B}"/>
    <dgm:cxn modelId="{3CC71D1A-B800-463D-A53D-23686AD202CB}" type="presParOf" srcId="{11C0F680-EC6D-4A4A-8D96-E8FF5F10A877}" destId="{2E382E1D-953B-4B2A-9242-02EC9BEBC5C3}" srcOrd="0" destOrd="0" presId="urn:microsoft.com/office/officeart/2005/8/layout/venn2"/>
    <dgm:cxn modelId="{BB76C0E2-E7A6-4B45-9E10-2AC0734644FF}" type="presParOf" srcId="{2E382E1D-953B-4B2A-9242-02EC9BEBC5C3}" destId="{EA139193-31FF-4E4B-82D4-AFE8AD71C46D}" srcOrd="0" destOrd="0" presId="urn:microsoft.com/office/officeart/2005/8/layout/venn2"/>
    <dgm:cxn modelId="{BBBF624A-92C2-4BE3-92FC-3EEE56FB4F04}" type="presParOf" srcId="{2E382E1D-953B-4B2A-9242-02EC9BEBC5C3}" destId="{53E616B7-0A2A-4FBD-9063-0D6CD90A938D}" srcOrd="1" destOrd="0" presId="urn:microsoft.com/office/officeart/2005/8/layout/venn2"/>
    <dgm:cxn modelId="{A428168E-CBAB-49FE-897A-4A3429C0BAAD}" type="presParOf" srcId="{11C0F680-EC6D-4A4A-8D96-E8FF5F10A877}" destId="{BB361124-E8AD-4045-A9EC-13ADCAE5284E}" srcOrd="1" destOrd="0" presId="urn:microsoft.com/office/officeart/2005/8/layout/venn2"/>
    <dgm:cxn modelId="{FBB88CB6-256A-416C-9F0D-84754F4E2BC1}" type="presParOf" srcId="{BB361124-E8AD-4045-A9EC-13ADCAE5284E}" destId="{7C8A2C1A-AD63-4EE3-AE26-0FDD9DF693A5}" srcOrd="0" destOrd="0" presId="urn:microsoft.com/office/officeart/2005/8/layout/venn2"/>
    <dgm:cxn modelId="{CAC9F6DC-926F-4FBF-B16C-42DCF3A1B477}" type="presParOf" srcId="{BB361124-E8AD-4045-A9EC-13ADCAE5284E}" destId="{86D2B7F9-4D0B-499E-9F18-CB8BD9E9AD0D}" srcOrd="1" destOrd="0" presId="urn:microsoft.com/office/officeart/2005/8/layout/venn2"/>
    <dgm:cxn modelId="{5FFA9486-1C48-4A1A-BD36-45BE650918B9}" type="presParOf" srcId="{11C0F680-EC6D-4A4A-8D96-E8FF5F10A877}" destId="{435B7AE5-A8BB-49E1-B983-5DBAD42CE3BF}" srcOrd="2" destOrd="0" presId="urn:microsoft.com/office/officeart/2005/8/layout/venn2"/>
    <dgm:cxn modelId="{F8FABE6B-E7EC-442C-A446-24CBC178E522}" type="presParOf" srcId="{435B7AE5-A8BB-49E1-B983-5DBAD42CE3BF}" destId="{CEABE337-4BB4-45CF-ADFB-2D3547C9076A}" srcOrd="0" destOrd="0" presId="urn:microsoft.com/office/officeart/2005/8/layout/venn2"/>
    <dgm:cxn modelId="{A763BC37-1BDF-4B63-B0B5-CB042124F5A1}" type="presParOf" srcId="{435B7AE5-A8BB-49E1-B983-5DBAD42CE3BF}" destId="{9BB94E32-6883-4B45-AE3F-1839A724A97A}" srcOrd="1" destOrd="0" presId="urn:microsoft.com/office/officeart/2005/8/layout/venn2"/>
    <dgm:cxn modelId="{0C3FD355-A873-488B-9B95-4E8A85F476A2}" type="presParOf" srcId="{11C0F680-EC6D-4A4A-8D96-E8FF5F10A877}" destId="{3B7A5481-E345-4B55-8C54-DA976FBDD9F4}" srcOrd="3" destOrd="0" presId="urn:microsoft.com/office/officeart/2005/8/layout/venn2"/>
    <dgm:cxn modelId="{22C87936-0CAB-4C09-AC09-1F6E68D52AD6}" type="presParOf" srcId="{3B7A5481-E345-4B55-8C54-DA976FBDD9F4}" destId="{3BDD2E86-89E3-45B4-8CBF-403484224B03}" srcOrd="0" destOrd="0" presId="urn:microsoft.com/office/officeart/2005/8/layout/venn2"/>
    <dgm:cxn modelId="{E1BFA9DF-9B01-4B28-8AFC-3985F1B49CBE}" type="presParOf" srcId="{3B7A5481-E345-4B55-8C54-DA976FBDD9F4}" destId="{7BA3F627-2FB4-4932-8A2F-EF99CC042294}" srcOrd="1" destOrd="0" presId="urn:microsoft.com/office/officeart/2005/8/layout/venn2"/>
    <dgm:cxn modelId="{51544298-FBF9-45C0-BA22-7BAF3D6CAD52}" type="presParOf" srcId="{11C0F680-EC6D-4A4A-8D96-E8FF5F10A877}" destId="{2121DD55-AFF7-4D57-A14E-6213E595EB64}" srcOrd="4" destOrd="0" presId="urn:microsoft.com/office/officeart/2005/8/layout/venn2"/>
    <dgm:cxn modelId="{2E5E15F8-04E7-4BE8-B23F-458DAF0D5350}" type="presParOf" srcId="{2121DD55-AFF7-4D57-A14E-6213E595EB64}" destId="{7AF19ADD-62F2-427A-8236-EBB6FC524048}" srcOrd="0" destOrd="0" presId="urn:microsoft.com/office/officeart/2005/8/layout/venn2"/>
    <dgm:cxn modelId="{7979AAED-616B-4261-8CAA-405D72E9397C}" type="presParOf" srcId="{2121DD55-AFF7-4D57-A14E-6213E595EB64}" destId="{A388B4C1-C95B-42FE-A643-E9ED6DE67C52}" srcOrd="1" destOrd="0" presId="urn:microsoft.com/office/officeart/2005/8/layout/venn2"/>
    <dgm:cxn modelId="{755D4EF4-E9F5-4935-AB95-EE54A52A5FC9}" type="presParOf" srcId="{11C0F680-EC6D-4A4A-8D96-E8FF5F10A877}" destId="{34BD7506-88D7-4E23-AD1D-CC60446D4B1F}" srcOrd="5" destOrd="0" presId="urn:microsoft.com/office/officeart/2005/8/layout/venn2"/>
    <dgm:cxn modelId="{77F3A5B7-A4AC-4937-88E8-94C1EF69E0ED}" type="presParOf" srcId="{34BD7506-88D7-4E23-AD1D-CC60446D4B1F}" destId="{8675C1F4-8EB4-426C-9D56-4E802D2C0844}" srcOrd="0" destOrd="0" presId="urn:microsoft.com/office/officeart/2005/8/layout/venn2"/>
    <dgm:cxn modelId="{42D5AEDD-F59D-4E75-B0DD-875C009CDF56}" type="presParOf" srcId="{34BD7506-88D7-4E23-AD1D-CC60446D4B1F}" destId="{F1570050-1CC7-4A9F-9720-C840BA52FB86}" srcOrd="1" destOrd="0" presId="urn:microsoft.com/office/officeart/2005/8/layout/venn2"/>
    <dgm:cxn modelId="{AB2DB962-D07D-45BD-A9B0-97DEF6B53A45}" type="presParOf" srcId="{11C0F680-EC6D-4A4A-8D96-E8FF5F10A877}" destId="{768BBAEC-6E30-4274-B8DA-6C3F9517C6DD}" srcOrd="6" destOrd="0" presId="urn:microsoft.com/office/officeart/2005/8/layout/venn2"/>
    <dgm:cxn modelId="{786D2EE3-9E4B-48BE-B04E-01371442791B}" type="presParOf" srcId="{768BBAEC-6E30-4274-B8DA-6C3F9517C6DD}" destId="{206131F6-FCEB-4F3D-8AEC-CA01E3C45D3B}" srcOrd="0" destOrd="0" presId="urn:microsoft.com/office/officeart/2005/8/layout/venn2"/>
    <dgm:cxn modelId="{52B61666-B409-4417-AADA-54E363A319C9}" type="presParOf" srcId="{768BBAEC-6E30-4274-B8DA-6C3F9517C6DD}" destId="{3758D981-E07E-44CA-AF04-C760251737A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7317D-F870-47BA-951A-A2353D76D98E}" type="doc">
      <dgm:prSet loTypeId="urn:microsoft.com/office/officeart/2005/8/layout/cycle3" loCatId="cycle" qsTypeId="urn:microsoft.com/office/officeart/2005/8/quickstyle/3d3" qsCatId="3D" csTypeId="urn:microsoft.com/office/officeart/2005/8/colors/accent0_3" csCatId="mainScheme" phldr="1"/>
      <dgm:spPr/>
    </dgm:pt>
    <dgm:pt modelId="{ED9C8B9C-2260-4A37-9D10-FE5856AE4D01}">
      <dgm:prSet phldrT="[Text]"/>
      <dgm:spPr/>
      <dgm:t>
        <a:bodyPr/>
        <a:lstStyle/>
        <a:p>
          <a:r>
            <a:rPr lang="en-US" dirty="0" smtClean="0"/>
            <a:t>Define the problem</a:t>
          </a:r>
          <a:endParaRPr lang="en-US" dirty="0"/>
        </a:p>
      </dgm:t>
    </dgm:pt>
    <dgm:pt modelId="{94565561-F7F0-4E21-BAB8-BD286D46B5AC}" type="parTrans" cxnId="{01D3BB2D-212F-45D0-80DD-939FF99524C5}">
      <dgm:prSet/>
      <dgm:spPr/>
      <dgm:t>
        <a:bodyPr/>
        <a:lstStyle/>
        <a:p>
          <a:endParaRPr lang="en-US"/>
        </a:p>
      </dgm:t>
    </dgm:pt>
    <dgm:pt modelId="{D9C6CE8D-E897-46F3-847D-43B8D8F82CD5}" type="sibTrans" cxnId="{01D3BB2D-212F-45D0-80DD-939FF99524C5}">
      <dgm:prSet/>
      <dgm:spPr/>
      <dgm:t>
        <a:bodyPr/>
        <a:lstStyle/>
        <a:p>
          <a:endParaRPr lang="en-US"/>
        </a:p>
      </dgm:t>
    </dgm:pt>
    <dgm:pt modelId="{3F4DEBF6-F367-4812-AD8B-9D9FF0EB8611}">
      <dgm:prSet phldrT="[Text]"/>
      <dgm:spPr/>
      <dgm:t>
        <a:bodyPr/>
        <a:lstStyle/>
        <a:p>
          <a:r>
            <a:rPr lang="en-US" dirty="0" smtClean="0"/>
            <a:t>Review the literature</a:t>
          </a:r>
          <a:endParaRPr lang="en-US" dirty="0"/>
        </a:p>
      </dgm:t>
    </dgm:pt>
    <dgm:pt modelId="{7EB9712A-A6F7-4E81-87C1-F2F9EECCDAFB}" type="parTrans" cxnId="{DDD9661C-FF58-4BEA-983B-9CF7073F5AE0}">
      <dgm:prSet/>
      <dgm:spPr/>
      <dgm:t>
        <a:bodyPr/>
        <a:lstStyle/>
        <a:p>
          <a:endParaRPr lang="en-US"/>
        </a:p>
      </dgm:t>
    </dgm:pt>
    <dgm:pt modelId="{257FCBF7-0E92-4A35-86ED-FD20F92BCE1F}" type="sibTrans" cxnId="{DDD9661C-FF58-4BEA-983B-9CF7073F5AE0}">
      <dgm:prSet/>
      <dgm:spPr/>
      <dgm:t>
        <a:bodyPr/>
        <a:lstStyle/>
        <a:p>
          <a:endParaRPr lang="en-US"/>
        </a:p>
      </dgm:t>
    </dgm:pt>
    <dgm:pt modelId="{51F95CD2-1787-44CC-BD49-B5FA1C19AD6F}">
      <dgm:prSet phldrT="[Text]"/>
      <dgm:spPr/>
      <dgm:t>
        <a:bodyPr/>
        <a:lstStyle/>
        <a:p>
          <a:r>
            <a:rPr lang="en-US" dirty="0" smtClean="0"/>
            <a:t>Select a research design</a:t>
          </a:r>
          <a:endParaRPr lang="en-US" dirty="0"/>
        </a:p>
      </dgm:t>
    </dgm:pt>
    <dgm:pt modelId="{408EAFA4-41B0-480A-B163-BDA474DAE360}" type="parTrans" cxnId="{CB6FB79D-1BC1-4A48-B81C-992D42CBAAF9}">
      <dgm:prSet/>
      <dgm:spPr/>
      <dgm:t>
        <a:bodyPr/>
        <a:lstStyle/>
        <a:p>
          <a:endParaRPr lang="en-US"/>
        </a:p>
      </dgm:t>
    </dgm:pt>
    <dgm:pt modelId="{FDF3D90E-6F75-4913-8BDC-BA403E60A04E}" type="sibTrans" cxnId="{CB6FB79D-1BC1-4A48-B81C-992D42CBAAF9}">
      <dgm:prSet/>
      <dgm:spPr/>
      <dgm:t>
        <a:bodyPr/>
        <a:lstStyle/>
        <a:p>
          <a:endParaRPr lang="en-US"/>
        </a:p>
      </dgm:t>
    </dgm:pt>
    <dgm:pt modelId="{B027BF5B-45D5-44C5-8A84-3482422DFFA2}">
      <dgm:prSet phldrT="[Text]"/>
      <dgm:spPr/>
      <dgm:t>
        <a:bodyPr/>
        <a:lstStyle/>
        <a:p>
          <a:r>
            <a:rPr lang="en-US" dirty="0" smtClean="0"/>
            <a:t>Formulate a hypothesis</a:t>
          </a:r>
          <a:endParaRPr lang="en-US" dirty="0"/>
        </a:p>
      </dgm:t>
    </dgm:pt>
    <dgm:pt modelId="{004F288A-0A67-4783-BDD0-2B34507FEA66}" type="parTrans" cxnId="{E49C0E42-F78D-4BF4-B759-D89E8C923F3F}">
      <dgm:prSet/>
      <dgm:spPr/>
      <dgm:t>
        <a:bodyPr/>
        <a:lstStyle/>
        <a:p>
          <a:endParaRPr lang="en-US"/>
        </a:p>
      </dgm:t>
    </dgm:pt>
    <dgm:pt modelId="{8C8D17B0-986E-481D-88FC-EB453DF30842}" type="sibTrans" cxnId="{E49C0E42-F78D-4BF4-B759-D89E8C923F3F}">
      <dgm:prSet/>
      <dgm:spPr/>
      <dgm:t>
        <a:bodyPr/>
        <a:lstStyle/>
        <a:p>
          <a:endParaRPr lang="en-US"/>
        </a:p>
      </dgm:t>
    </dgm:pt>
    <dgm:pt modelId="{D3E69A50-5814-444F-B981-A210E4F00A3A}">
      <dgm:prSet phldrT="[Text]"/>
      <dgm:spPr/>
      <dgm:t>
        <a:bodyPr/>
        <a:lstStyle/>
        <a:p>
          <a:r>
            <a:rPr lang="en-US" dirty="0" smtClean="0"/>
            <a:t>Obtain regulatory approvals</a:t>
          </a:r>
          <a:endParaRPr lang="en-US" dirty="0"/>
        </a:p>
      </dgm:t>
    </dgm:pt>
    <dgm:pt modelId="{A1404C99-B1E1-4A53-A4AA-1B45EB82848A}" type="parTrans" cxnId="{777A8438-DF18-4BDF-A2AC-A9BE81145EFD}">
      <dgm:prSet/>
      <dgm:spPr/>
      <dgm:t>
        <a:bodyPr/>
        <a:lstStyle/>
        <a:p>
          <a:endParaRPr lang="en-US"/>
        </a:p>
      </dgm:t>
    </dgm:pt>
    <dgm:pt modelId="{3EFFF81D-4F61-4024-B8CC-D6CF8711EA6E}" type="sibTrans" cxnId="{777A8438-DF18-4BDF-A2AC-A9BE81145EFD}">
      <dgm:prSet/>
      <dgm:spPr/>
      <dgm:t>
        <a:bodyPr/>
        <a:lstStyle/>
        <a:p>
          <a:endParaRPr lang="en-US"/>
        </a:p>
      </dgm:t>
    </dgm:pt>
    <dgm:pt modelId="{E0976A0E-379E-4952-8E4D-38F8A0F8C844}">
      <dgm:prSet phldrT="[Text]"/>
      <dgm:spPr/>
      <dgm:t>
        <a:bodyPr/>
        <a:lstStyle/>
        <a:p>
          <a:r>
            <a:rPr lang="en-US" dirty="0" smtClean="0"/>
            <a:t>Carry out the research</a:t>
          </a:r>
          <a:endParaRPr lang="en-US" dirty="0"/>
        </a:p>
      </dgm:t>
    </dgm:pt>
    <dgm:pt modelId="{596A90B0-1B8C-4B78-91EB-1BB9D3258646}" type="parTrans" cxnId="{9DCB1120-3C41-43BD-897C-7F2E63007FCD}">
      <dgm:prSet/>
      <dgm:spPr/>
      <dgm:t>
        <a:bodyPr/>
        <a:lstStyle/>
        <a:p>
          <a:endParaRPr lang="en-US"/>
        </a:p>
      </dgm:t>
    </dgm:pt>
    <dgm:pt modelId="{B7880280-1F32-4F1A-97B2-7B24FBDEC131}" type="sibTrans" cxnId="{9DCB1120-3C41-43BD-897C-7F2E63007FCD}">
      <dgm:prSet/>
      <dgm:spPr/>
      <dgm:t>
        <a:bodyPr/>
        <a:lstStyle/>
        <a:p>
          <a:endParaRPr lang="en-US"/>
        </a:p>
      </dgm:t>
    </dgm:pt>
    <dgm:pt modelId="{CC060041-3702-403D-AFD7-F72168C83F81}">
      <dgm:prSet phldrT="[Text]"/>
      <dgm:spPr/>
      <dgm:t>
        <a:bodyPr/>
        <a:lstStyle/>
        <a:p>
          <a:r>
            <a:rPr lang="en-US" dirty="0" smtClean="0"/>
            <a:t>Analyze the data</a:t>
          </a:r>
          <a:endParaRPr lang="en-US" dirty="0"/>
        </a:p>
      </dgm:t>
    </dgm:pt>
    <dgm:pt modelId="{03BDFC66-AED9-46BD-B7D7-CD4AA61781D7}" type="parTrans" cxnId="{E78E2F40-B499-42B4-852B-95D257A5ACE7}">
      <dgm:prSet/>
      <dgm:spPr/>
      <dgm:t>
        <a:bodyPr/>
        <a:lstStyle/>
        <a:p>
          <a:endParaRPr lang="en-US"/>
        </a:p>
      </dgm:t>
    </dgm:pt>
    <dgm:pt modelId="{9C4F4D56-A1FA-4AEB-9A13-6C77F4084741}" type="sibTrans" cxnId="{E78E2F40-B499-42B4-852B-95D257A5ACE7}">
      <dgm:prSet/>
      <dgm:spPr/>
      <dgm:t>
        <a:bodyPr/>
        <a:lstStyle/>
        <a:p>
          <a:endParaRPr lang="en-US"/>
        </a:p>
      </dgm:t>
    </dgm:pt>
    <dgm:pt modelId="{E5843EBC-83A8-4605-8551-9C014DB62B9A}">
      <dgm:prSet phldrT="[Text]"/>
      <dgm:spPr/>
      <dgm:t>
        <a:bodyPr/>
        <a:lstStyle/>
        <a:p>
          <a:r>
            <a:rPr lang="en-US" dirty="0" smtClean="0"/>
            <a:t>Report your findings</a:t>
          </a:r>
          <a:endParaRPr lang="en-US" dirty="0"/>
        </a:p>
      </dgm:t>
    </dgm:pt>
    <dgm:pt modelId="{3E60383F-1943-41E7-ADAD-895C0BC4BB87}" type="parTrans" cxnId="{AB7273F9-2224-41A5-87FB-A879A86AE38B}">
      <dgm:prSet/>
      <dgm:spPr/>
      <dgm:t>
        <a:bodyPr/>
        <a:lstStyle/>
        <a:p>
          <a:endParaRPr lang="en-US"/>
        </a:p>
      </dgm:t>
    </dgm:pt>
    <dgm:pt modelId="{B4BC4E8B-01AF-4FB1-969A-7770313E31BA}" type="sibTrans" cxnId="{AB7273F9-2224-41A5-87FB-A879A86AE38B}">
      <dgm:prSet/>
      <dgm:spPr/>
      <dgm:t>
        <a:bodyPr/>
        <a:lstStyle/>
        <a:p>
          <a:endParaRPr lang="en-US"/>
        </a:p>
      </dgm:t>
    </dgm:pt>
    <dgm:pt modelId="{2C434A9A-A8C7-47CC-A45C-036FA07860A3}" type="pres">
      <dgm:prSet presAssocID="{9C97317D-F870-47BA-951A-A2353D76D98E}" presName="Name0" presStyleCnt="0">
        <dgm:presLayoutVars>
          <dgm:dir/>
          <dgm:resizeHandles val="exact"/>
        </dgm:presLayoutVars>
      </dgm:prSet>
      <dgm:spPr/>
    </dgm:pt>
    <dgm:pt modelId="{328A03A6-BDA4-473C-A530-8DCAE1C096FA}" type="pres">
      <dgm:prSet presAssocID="{9C97317D-F870-47BA-951A-A2353D76D98E}" presName="cycle" presStyleCnt="0"/>
      <dgm:spPr/>
    </dgm:pt>
    <dgm:pt modelId="{D8176A0E-31BE-403B-B549-A44ADA5569AE}" type="pres">
      <dgm:prSet presAssocID="{ED9C8B9C-2260-4A37-9D10-FE5856AE4D01}" presName="nodeFirstNode" presStyleLbl="node1" presStyleIdx="0" presStyleCnt="8">
        <dgm:presLayoutVars>
          <dgm:bulletEnabled val="1"/>
        </dgm:presLayoutVars>
      </dgm:prSet>
      <dgm:spPr/>
      <dgm:t>
        <a:bodyPr/>
        <a:lstStyle/>
        <a:p>
          <a:endParaRPr lang="en-US"/>
        </a:p>
      </dgm:t>
    </dgm:pt>
    <dgm:pt modelId="{2E47064C-8A1E-4FBE-AF93-40FEED137412}" type="pres">
      <dgm:prSet presAssocID="{D9C6CE8D-E897-46F3-847D-43B8D8F82CD5}" presName="sibTransFirstNode" presStyleLbl="bgShp" presStyleIdx="0" presStyleCnt="1"/>
      <dgm:spPr/>
      <dgm:t>
        <a:bodyPr/>
        <a:lstStyle/>
        <a:p>
          <a:endParaRPr lang="en-US"/>
        </a:p>
      </dgm:t>
    </dgm:pt>
    <dgm:pt modelId="{C4CEBD18-33DC-4335-B8E7-628E89D34C5A}" type="pres">
      <dgm:prSet presAssocID="{3F4DEBF6-F367-4812-AD8B-9D9FF0EB8611}" presName="nodeFollowingNodes" presStyleLbl="node1" presStyleIdx="1" presStyleCnt="8">
        <dgm:presLayoutVars>
          <dgm:bulletEnabled val="1"/>
        </dgm:presLayoutVars>
      </dgm:prSet>
      <dgm:spPr/>
      <dgm:t>
        <a:bodyPr/>
        <a:lstStyle/>
        <a:p>
          <a:endParaRPr lang="en-US"/>
        </a:p>
      </dgm:t>
    </dgm:pt>
    <dgm:pt modelId="{881363A4-C2A0-4D94-8008-9FBE16FAD882}" type="pres">
      <dgm:prSet presAssocID="{51F95CD2-1787-44CC-BD49-B5FA1C19AD6F}" presName="nodeFollowingNodes" presStyleLbl="node1" presStyleIdx="2" presStyleCnt="8">
        <dgm:presLayoutVars>
          <dgm:bulletEnabled val="1"/>
        </dgm:presLayoutVars>
      </dgm:prSet>
      <dgm:spPr/>
      <dgm:t>
        <a:bodyPr/>
        <a:lstStyle/>
        <a:p>
          <a:endParaRPr lang="en-US"/>
        </a:p>
      </dgm:t>
    </dgm:pt>
    <dgm:pt modelId="{CE027629-D8D9-447B-BB6E-532AE227364F}" type="pres">
      <dgm:prSet presAssocID="{B027BF5B-45D5-44C5-8A84-3482422DFFA2}" presName="nodeFollowingNodes" presStyleLbl="node1" presStyleIdx="3" presStyleCnt="8">
        <dgm:presLayoutVars>
          <dgm:bulletEnabled val="1"/>
        </dgm:presLayoutVars>
      </dgm:prSet>
      <dgm:spPr/>
      <dgm:t>
        <a:bodyPr/>
        <a:lstStyle/>
        <a:p>
          <a:endParaRPr lang="en-US"/>
        </a:p>
      </dgm:t>
    </dgm:pt>
    <dgm:pt modelId="{1872ED2D-625F-42C8-9C02-408C279C5F53}" type="pres">
      <dgm:prSet presAssocID="{D3E69A50-5814-444F-B981-A210E4F00A3A}" presName="nodeFollowingNodes" presStyleLbl="node1" presStyleIdx="4" presStyleCnt="8">
        <dgm:presLayoutVars>
          <dgm:bulletEnabled val="1"/>
        </dgm:presLayoutVars>
      </dgm:prSet>
      <dgm:spPr/>
      <dgm:t>
        <a:bodyPr/>
        <a:lstStyle/>
        <a:p>
          <a:endParaRPr lang="en-US"/>
        </a:p>
      </dgm:t>
    </dgm:pt>
    <dgm:pt modelId="{6BB9436E-A981-4D1F-92E4-0AE42E49CBB7}" type="pres">
      <dgm:prSet presAssocID="{E0976A0E-379E-4952-8E4D-38F8A0F8C844}" presName="nodeFollowingNodes" presStyleLbl="node1" presStyleIdx="5" presStyleCnt="8">
        <dgm:presLayoutVars>
          <dgm:bulletEnabled val="1"/>
        </dgm:presLayoutVars>
      </dgm:prSet>
      <dgm:spPr/>
      <dgm:t>
        <a:bodyPr/>
        <a:lstStyle/>
        <a:p>
          <a:endParaRPr lang="en-US"/>
        </a:p>
      </dgm:t>
    </dgm:pt>
    <dgm:pt modelId="{124AE3CD-0AF7-4C8C-AC2A-59BDAC0861BB}" type="pres">
      <dgm:prSet presAssocID="{CC060041-3702-403D-AFD7-F72168C83F81}" presName="nodeFollowingNodes" presStyleLbl="node1" presStyleIdx="6" presStyleCnt="8">
        <dgm:presLayoutVars>
          <dgm:bulletEnabled val="1"/>
        </dgm:presLayoutVars>
      </dgm:prSet>
      <dgm:spPr/>
      <dgm:t>
        <a:bodyPr/>
        <a:lstStyle/>
        <a:p>
          <a:endParaRPr lang="en-US"/>
        </a:p>
      </dgm:t>
    </dgm:pt>
    <dgm:pt modelId="{8DAFF888-590D-4945-A0E4-71A67B1C313D}" type="pres">
      <dgm:prSet presAssocID="{E5843EBC-83A8-4605-8551-9C014DB62B9A}" presName="nodeFollowingNodes" presStyleLbl="node1" presStyleIdx="7" presStyleCnt="8">
        <dgm:presLayoutVars>
          <dgm:bulletEnabled val="1"/>
        </dgm:presLayoutVars>
      </dgm:prSet>
      <dgm:spPr/>
      <dgm:t>
        <a:bodyPr/>
        <a:lstStyle/>
        <a:p>
          <a:endParaRPr lang="en-US"/>
        </a:p>
      </dgm:t>
    </dgm:pt>
  </dgm:ptLst>
  <dgm:cxnLst>
    <dgm:cxn modelId="{DDD9661C-FF58-4BEA-983B-9CF7073F5AE0}" srcId="{9C97317D-F870-47BA-951A-A2353D76D98E}" destId="{3F4DEBF6-F367-4812-AD8B-9D9FF0EB8611}" srcOrd="1" destOrd="0" parTransId="{7EB9712A-A6F7-4E81-87C1-F2F9EECCDAFB}" sibTransId="{257FCBF7-0E92-4A35-86ED-FD20F92BCE1F}"/>
    <dgm:cxn modelId="{D14AD38C-C386-4827-8E67-47F38CE72763}" type="presOf" srcId="{D3E69A50-5814-444F-B981-A210E4F00A3A}" destId="{1872ED2D-625F-42C8-9C02-408C279C5F53}" srcOrd="0" destOrd="0" presId="urn:microsoft.com/office/officeart/2005/8/layout/cycle3"/>
    <dgm:cxn modelId="{E49C0E42-F78D-4BF4-B759-D89E8C923F3F}" srcId="{9C97317D-F870-47BA-951A-A2353D76D98E}" destId="{B027BF5B-45D5-44C5-8A84-3482422DFFA2}" srcOrd="3" destOrd="0" parTransId="{004F288A-0A67-4783-BDD0-2B34507FEA66}" sibTransId="{8C8D17B0-986E-481D-88FC-EB453DF30842}"/>
    <dgm:cxn modelId="{F24D498B-8235-48B4-B9E9-4DD1484FC38B}" type="presOf" srcId="{CC060041-3702-403D-AFD7-F72168C83F81}" destId="{124AE3CD-0AF7-4C8C-AC2A-59BDAC0861BB}" srcOrd="0" destOrd="0" presId="urn:microsoft.com/office/officeart/2005/8/layout/cycle3"/>
    <dgm:cxn modelId="{777A8438-DF18-4BDF-A2AC-A9BE81145EFD}" srcId="{9C97317D-F870-47BA-951A-A2353D76D98E}" destId="{D3E69A50-5814-444F-B981-A210E4F00A3A}" srcOrd="4" destOrd="0" parTransId="{A1404C99-B1E1-4A53-A4AA-1B45EB82848A}" sibTransId="{3EFFF81D-4F61-4024-B8CC-D6CF8711EA6E}"/>
    <dgm:cxn modelId="{CB6FB79D-1BC1-4A48-B81C-992D42CBAAF9}" srcId="{9C97317D-F870-47BA-951A-A2353D76D98E}" destId="{51F95CD2-1787-44CC-BD49-B5FA1C19AD6F}" srcOrd="2" destOrd="0" parTransId="{408EAFA4-41B0-480A-B163-BDA474DAE360}" sibTransId="{FDF3D90E-6F75-4913-8BDC-BA403E60A04E}"/>
    <dgm:cxn modelId="{AB7273F9-2224-41A5-87FB-A879A86AE38B}" srcId="{9C97317D-F870-47BA-951A-A2353D76D98E}" destId="{E5843EBC-83A8-4605-8551-9C014DB62B9A}" srcOrd="7" destOrd="0" parTransId="{3E60383F-1943-41E7-ADAD-895C0BC4BB87}" sibTransId="{B4BC4E8B-01AF-4FB1-969A-7770313E31BA}"/>
    <dgm:cxn modelId="{9DCB1120-3C41-43BD-897C-7F2E63007FCD}" srcId="{9C97317D-F870-47BA-951A-A2353D76D98E}" destId="{E0976A0E-379E-4952-8E4D-38F8A0F8C844}" srcOrd="5" destOrd="0" parTransId="{596A90B0-1B8C-4B78-91EB-1BB9D3258646}" sibTransId="{B7880280-1F32-4F1A-97B2-7B24FBDEC131}"/>
    <dgm:cxn modelId="{3531CB3B-A910-4377-8B8C-EB9A7CC5F156}" type="presOf" srcId="{D9C6CE8D-E897-46F3-847D-43B8D8F82CD5}" destId="{2E47064C-8A1E-4FBE-AF93-40FEED137412}" srcOrd="0" destOrd="0" presId="urn:microsoft.com/office/officeart/2005/8/layout/cycle3"/>
    <dgm:cxn modelId="{36F3EEB2-062C-494B-8B3E-07292C0A900E}" type="presOf" srcId="{E5843EBC-83A8-4605-8551-9C014DB62B9A}" destId="{8DAFF888-590D-4945-A0E4-71A67B1C313D}" srcOrd="0" destOrd="0" presId="urn:microsoft.com/office/officeart/2005/8/layout/cycle3"/>
    <dgm:cxn modelId="{3A1941DD-F539-4541-BA58-7299EEABEFF1}" type="presOf" srcId="{ED9C8B9C-2260-4A37-9D10-FE5856AE4D01}" destId="{D8176A0E-31BE-403B-B549-A44ADA5569AE}" srcOrd="0" destOrd="0" presId="urn:microsoft.com/office/officeart/2005/8/layout/cycle3"/>
    <dgm:cxn modelId="{F43E7EE9-0947-4EB4-B3E1-C821E21D7303}" type="presOf" srcId="{B027BF5B-45D5-44C5-8A84-3482422DFFA2}" destId="{CE027629-D8D9-447B-BB6E-532AE227364F}" srcOrd="0" destOrd="0" presId="urn:microsoft.com/office/officeart/2005/8/layout/cycle3"/>
    <dgm:cxn modelId="{F63C927F-2DC8-4185-A388-F4912F60228E}" type="presOf" srcId="{3F4DEBF6-F367-4812-AD8B-9D9FF0EB8611}" destId="{C4CEBD18-33DC-4335-B8E7-628E89D34C5A}" srcOrd="0" destOrd="0" presId="urn:microsoft.com/office/officeart/2005/8/layout/cycle3"/>
    <dgm:cxn modelId="{47485809-4CE0-45C3-B47F-A7B716142040}" type="presOf" srcId="{51F95CD2-1787-44CC-BD49-B5FA1C19AD6F}" destId="{881363A4-C2A0-4D94-8008-9FBE16FAD882}" srcOrd="0" destOrd="0" presId="urn:microsoft.com/office/officeart/2005/8/layout/cycle3"/>
    <dgm:cxn modelId="{A8B0E6F4-DB1F-4371-891B-98FCF7F047A9}" type="presOf" srcId="{9C97317D-F870-47BA-951A-A2353D76D98E}" destId="{2C434A9A-A8C7-47CC-A45C-036FA07860A3}" srcOrd="0" destOrd="0" presId="urn:microsoft.com/office/officeart/2005/8/layout/cycle3"/>
    <dgm:cxn modelId="{24E74311-7651-4718-AEB7-6897A73661ED}" type="presOf" srcId="{E0976A0E-379E-4952-8E4D-38F8A0F8C844}" destId="{6BB9436E-A981-4D1F-92E4-0AE42E49CBB7}" srcOrd="0" destOrd="0" presId="urn:microsoft.com/office/officeart/2005/8/layout/cycle3"/>
    <dgm:cxn modelId="{01D3BB2D-212F-45D0-80DD-939FF99524C5}" srcId="{9C97317D-F870-47BA-951A-A2353D76D98E}" destId="{ED9C8B9C-2260-4A37-9D10-FE5856AE4D01}" srcOrd="0" destOrd="0" parTransId="{94565561-F7F0-4E21-BAB8-BD286D46B5AC}" sibTransId="{D9C6CE8D-E897-46F3-847D-43B8D8F82CD5}"/>
    <dgm:cxn modelId="{E78E2F40-B499-42B4-852B-95D257A5ACE7}" srcId="{9C97317D-F870-47BA-951A-A2353D76D98E}" destId="{CC060041-3702-403D-AFD7-F72168C83F81}" srcOrd="6" destOrd="0" parTransId="{03BDFC66-AED9-46BD-B7D7-CD4AA61781D7}" sibTransId="{9C4F4D56-A1FA-4AEB-9A13-6C77F4084741}"/>
    <dgm:cxn modelId="{F1F2AF7F-B5C6-4A26-9FCE-751D4CC6AF1F}" type="presParOf" srcId="{2C434A9A-A8C7-47CC-A45C-036FA07860A3}" destId="{328A03A6-BDA4-473C-A530-8DCAE1C096FA}" srcOrd="0" destOrd="0" presId="urn:microsoft.com/office/officeart/2005/8/layout/cycle3"/>
    <dgm:cxn modelId="{EF5A17AA-325C-4EFF-B0AD-D44D4DB2A9E7}" type="presParOf" srcId="{328A03A6-BDA4-473C-A530-8DCAE1C096FA}" destId="{D8176A0E-31BE-403B-B549-A44ADA5569AE}" srcOrd="0" destOrd="0" presId="urn:microsoft.com/office/officeart/2005/8/layout/cycle3"/>
    <dgm:cxn modelId="{2BC8FE10-9C0A-4717-95E1-2AEB21544627}" type="presParOf" srcId="{328A03A6-BDA4-473C-A530-8DCAE1C096FA}" destId="{2E47064C-8A1E-4FBE-AF93-40FEED137412}" srcOrd="1" destOrd="0" presId="urn:microsoft.com/office/officeart/2005/8/layout/cycle3"/>
    <dgm:cxn modelId="{5FEA3EF0-A205-4A45-89D9-1DF3D2B937CE}" type="presParOf" srcId="{328A03A6-BDA4-473C-A530-8DCAE1C096FA}" destId="{C4CEBD18-33DC-4335-B8E7-628E89D34C5A}" srcOrd="2" destOrd="0" presId="urn:microsoft.com/office/officeart/2005/8/layout/cycle3"/>
    <dgm:cxn modelId="{D8B453BE-32CA-4671-B30B-18A04909B02F}" type="presParOf" srcId="{328A03A6-BDA4-473C-A530-8DCAE1C096FA}" destId="{881363A4-C2A0-4D94-8008-9FBE16FAD882}" srcOrd="3" destOrd="0" presId="urn:microsoft.com/office/officeart/2005/8/layout/cycle3"/>
    <dgm:cxn modelId="{172F6533-7C0A-4F53-BB4C-83F8CE9B565E}" type="presParOf" srcId="{328A03A6-BDA4-473C-A530-8DCAE1C096FA}" destId="{CE027629-D8D9-447B-BB6E-532AE227364F}" srcOrd="4" destOrd="0" presId="urn:microsoft.com/office/officeart/2005/8/layout/cycle3"/>
    <dgm:cxn modelId="{ED3399AD-598D-4097-A002-A0C4F0C62D46}" type="presParOf" srcId="{328A03A6-BDA4-473C-A530-8DCAE1C096FA}" destId="{1872ED2D-625F-42C8-9C02-408C279C5F53}" srcOrd="5" destOrd="0" presId="urn:microsoft.com/office/officeart/2005/8/layout/cycle3"/>
    <dgm:cxn modelId="{A07DFE4C-6D0A-4E5B-A849-AE2D429F55BB}" type="presParOf" srcId="{328A03A6-BDA4-473C-A530-8DCAE1C096FA}" destId="{6BB9436E-A981-4D1F-92E4-0AE42E49CBB7}" srcOrd="6" destOrd="0" presId="urn:microsoft.com/office/officeart/2005/8/layout/cycle3"/>
    <dgm:cxn modelId="{0B1E31C7-53DA-4F29-BE4C-DD8175D50B1D}" type="presParOf" srcId="{328A03A6-BDA4-473C-A530-8DCAE1C096FA}" destId="{124AE3CD-0AF7-4C8C-AC2A-59BDAC0861BB}" srcOrd="7" destOrd="0" presId="urn:microsoft.com/office/officeart/2005/8/layout/cycle3"/>
    <dgm:cxn modelId="{6A683F9E-E259-4012-8C12-9E5E058E67D9}" type="presParOf" srcId="{328A03A6-BDA4-473C-A530-8DCAE1C096FA}" destId="{8DAFF888-590D-4945-A0E4-71A67B1C313D}"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0ACFF-18A9-EF4B-B9EE-7798634879A7}" type="doc">
      <dgm:prSet loTypeId="urn:microsoft.com/office/officeart/2008/layout/VerticalCurvedList" loCatId="" qsTypeId="urn:microsoft.com/office/officeart/2005/8/quickstyle/3D3" qsCatId="3D" csTypeId="urn:microsoft.com/office/officeart/2005/8/colors/accent3_2" csCatId="accent3" phldr="1"/>
      <dgm:spPr/>
      <dgm:t>
        <a:bodyPr/>
        <a:lstStyle/>
        <a:p>
          <a:endParaRPr lang="en-US"/>
        </a:p>
      </dgm:t>
    </dgm:pt>
    <dgm:pt modelId="{89FD1E4D-9C76-BE4F-8578-0B5C05DA419F}">
      <dgm:prSet phldrT="[Text]"/>
      <dgm:spPr/>
      <dgm:t>
        <a:bodyPr/>
        <a:lstStyle/>
        <a:p>
          <a:r>
            <a:rPr lang="en-US" dirty="0" smtClean="0"/>
            <a:t>Why did you chose the career you did?</a:t>
          </a:r>
        </a:p>
        <a:p>
          <a:r>
            <a:rPr lang="en-US" dirty="0" smtClean="0"/>
            <a:t>Why are you at RVU?</a:t>
          </a:r>
          <a:endParaRPr lang="en-US" dirty="0"/>
        </a:p>
      </dgm:t>
    </dgm:pt>
    <dgm:pt modelId="{F792AFB2-8D63-C240-949A-569BD960C08B}" type="parTrans" cxnId="{F8FAE1DD-0BEE-8B47-982B-8BABEDB7AF49}">
      <dgm:prSet/>
      <dgm:spPr/>
      <dgm:t>
        <a:bodyPr/>
        <a:lstStyle/>
        <a:p>
          <a:endParaRPr lang="en-US"/>
        </a:p>
      </dgm:t>
    </dgm:pt>
    <dgm:pt modelId="{32CD8AD7-2135-D34D-B91A-34ACB23B775E}" type="sibTrans" cxnId="{F8FAE1DD-0BEE-8B47-982B-8BABEDB7AF49}">
      <dgm:prSet/>
      <dgm:spPr/>
      <dgm:t>
        <a:bodyPr/>
        <a:lstStyle/>
        <a:p>
          <a:endParaRPr lang="en-US"/>
        </a:p>
      </dgm:t>
    </dgm:pt>
    <dgm:pt modelId="{DF4F63A6-A035-C848-806D-7CD37E8C7FB1}">
      <dgm:prSet phldrT="[Text]"/>
      <dgm:spPr/>
      <dgm:t>
        <a:bodyPr/>
        <a:lstStyle/>
        <a:p>
          <a:r>
            <a:rPr lang="en-US" dirty="0" smtClean="0"/>
            <a:t>What problems are you/your friends/or your family facing? Can you help?</a:t>
          </a:r>
          <a:endParaRPr lang="en-US" dirty="0"/>
        </a:p>
      </dgm:t>
    </dgm:pt>
    <dgm:pt modelId="{02DED14E-14F6-B647-8DEC-0EAC1F73A92C}" type="parTrans" cxnId="{555FDA98-5F41-DD48-A6AA-A9D5E3563D0E}">
      <dgm:prSet/>
      <dgm:spPr/>
      <dgm:t>
        <a:bodyPr/>
        <a:lstStyle/>
        <a:p>
          <a:endParaRPr lang="en-US"/>
        </a:p>
      </dgm:t>
    </dgm:pt>
    <dgm:pt modelId="{37EA5C21-6DED-E742-8042-29B1DAE4B0C6}" type="sibTrans" cxnId="{555FDA98-5F41-DD48-A6AA-A9D5E3563D0E}">
      <dgm:prSet/>
      <dgm:spPr/>
      <dgm:t>
        <a:bodyPr/>
        <a:lstStyle/>
        <a:p>
          <a:endParaRPr lang="en-US"/>
        </a:p>
      </dgm:t>
    </dgm:pt>
    <dgm:pt modelId="{7C10B3C5-55E9-2A4C-9586-6EA6C54E67D1}">
      <dgm:prSet phldrT="[Text]"/>
      <dgm:spPr/>
      <dgm:t>
        <a:bodyPr/>
        <a:lstStyle/>
        <a:p>
          <a:r>
            <a:rPr lang="en-US" dirty="0" smtClean="0"/>
            <a:t>Start reading and get a good reference manager:</a:t>
          </a:r>
          <a:endParaRPr lang="en-US" dirty="0"/>
        </a:p>
      </dgm:t>
    </dgm:pt>
    <dgm:pt modelId="{3710C98E-DCC7-4D40-AD99-27A7B525FF94}" type="parTrans" cxnId="{50F07D27-AF6A-DE43-9634-CCEB289D0F6B}">
      <dgm:prSet/>
      <dgm:spPr/>
      <dgm:t>
        <a:bodyPr/>
        <a:lstStyle/>
        <a:p>
          <a:endParaRPr lang="en-US"/>
        </a:p>
      </dgm:t>
    </dgm:pt>
    <dgm:pt modelId="{BABA60B2-CF37-7247-9E76-FEDF88726247}" type="sibTrans" cxnId="{50F07D27-AF6A-DE43-9634-CCEB289D0F6B}">
      <dgm:prSet/>
      <dgm:spPr/>
      <dgm:t>
        <a:bodyPr/>
        <a:lstStyle/>
        <a:p>
          <a:endParaRPr lang="en-US"/>
        </a:p>
      </dgm:t>
    </dgm:pt>
    <dgm:pt modelId="{3FDEBA7F-DDF6-4339-A1B7-DDD6B1A6BA3C}">
      <dgm:prSet phldrT="[Text]"/>
      <dgm:spPr/>
      <dgm:t>
        <a:bodyPr/>
        <a:lstStyle/>
        <a:p>
          <a:r>
            <a:rPr lang="en-US" dirty="0" err="1" smtClean="0"/>
            <a:t>Pubmed</a:t>
          </a:r>
          <a:r>
            <a:rPr lang="en-US" dirty="0" smtClean="0"/>
            <a:t>/Google Scholar/Up to Date/ others</a:t>
          </a:r>
          <a:endParaRPr lang="en-US" dirty="0"/>
        </a:p>
      </dgm:t>
    </dgm:pt>
    <dgm:pt modelId="{30BE43D8-BE18-4A6D-A764-E62A67544E43}" type="parTrans" cxnId="{E1FDC245-E9A5-4177-BF45-9E235F434EC1}">
      <dgm:prSet/>
      <dgm:spPr/>
      <dgm:t>
        <a:bodyPr/>
        <a:lstStyle/>
        <a:p>
          <a:endParaRPr lang="en-US"/>
        </a:p>
      </dgm:t>
    </dgm:pt>
    <dgm:pt modelId="{31CF938D-1C67-4F21-BC32-4BBF103D62BD}" type="sibTrans" cxnId="{E1FDC245-E9A5-4177-BF45-9E235F434EC1}">
      <dgm:prSet/>
      <dgm:spPr/>
      <dgm:t>
        <a:bodyPr/>
        <a:lstStyle/>
        <a:p>
          <a:endParaRPr lang="en-US"/>
        </a:p>
      </dgm:t>
    </dgm:pt>
    <dgm:pt modelId="{C6E0D65A-03DD-4312-B6F6-08DE85E67D6E}">
      <dgm:prSet phldrT="[Text]"/>
      <dgm:spPr/>
      <dgm:t>
        <a:bodyPr/>
        <a:lstStyle/>
        <a:p>
          <a:r>
            <a:rPr lang="en-US" dirty="0" err="1" smtClean="0"/>
            <a:t>Zotero</a:t>
          </a:r>
          <a:endParaRPr lang="en-US" dirty="0"/>
        </a:p>
      </dgm:t>
    </dgm:pt>
    <dgm:pt modelId="{35EDBE8D-EF47-4889-9228-61CD80D077E7}" type="parTrans" cxnId="{30CB8572-135B-4E2C-864E-A24171425212}">
      <dgm:prSet/>
      <dgm:spPr/>
      <dgm:t>
        <a:bodyPr/>
        <a:lstStyle/>
        <a:p>
          <a:endParaRPr lang="en-US"/>
        </a:p>
      </dgm:t>
    </dgm:pt>
    <dgm:pt modelId="{BE7DFA24-2E36-4795-8569-2D47F957F37F}" type="sibTrans" cxnId="{30CB8572-135B-4E2C-864E-A24171425212}">
      <dgm:prSet/>
      <dgm:spPr/>
      <dgm:t>
        <a:bodyPr/>
        <a:lstStyle/>
        <a:p>
          <a:endParaRPr lang="en-US"/>
        </a:p>
      </dgm:t>
    </dgm:pt>
    <dgm:pt modelId="{14018755-B573-CD4C-8529-3897A4184FB0}" type="pres">
      <dgm:prSet presAssocID="{9050ACFF-18A9-EF4B-B9EE-7798634879A7}" presName="Name0" presStyleCnt="0">
        <dgm:presLayoutVars>
          <dgm:chMax val="7"/>
          <dgm:chPref val="7"/>
          <dgm:dir/>
        </dgm:presLayoutVars>
      </dgm:prSet>
      <dgm:spPr/>
      <dgm:t>
        <a:bodyPr/>
        <a:lstStyle/>
        <a:p>
          <a:endParaRPr lang="en-US"/>
        </a:p>
      </dgm:t>
    </dgm:pt>
    <dgm:pt modelId="{5D9229A8-1169-DF4E-A404-ABB5E8A39D21}" type="pres">
      <dgm:prSet presAssocID="{9050ACFF-18A9-EF4B-B9EE-7798634879A7}" presName="Name1" presStyleCnt="0"/>
      <dgm:spPr/>
    </dgm:pt>
    <dgm:pt modelId="{12669E69-5EFD-3348-8ED6-2ED6BF047F1A}" type="pres">
      <dgm:prSet presAssocID="{9050ACFF-18A9-EF4B-B9EE-7798634879A7}" presName="cycle" presStyleCnt="0"/>
      <dgm:spPr/>
    </dgm:pt>
    <dgm:pt modelId="{1D04B1B6-8A57-2849-87C9-C063E9B80E5F}" type="pres">
      <dgm:prSet presAssocID="{9050ACFF-18A9-EF4B-B9EE-7798634879A7}" presName="srcNode" presStyleLbl="node1" presStyleIdx="0" presStyleCnt="3"/>
      <dgm:spPr/>
    </dgm:pt>
    <dgm:pt modelId="{59ED37A5-80A1-F645-862A-8C4E553D846C}" type="pres">
      <dgm:prSet presAssocID="{9050ACFF-18A9-EF4B-B9EE-7798634879A7}" presName="conn" presStyleLbl="parChTrans1D2" presStyleIdx="0" presStyleCnt="1"/>
      <dgm:spPr/>
      <dgm:t>
        <a:bodyPr/>
        <a:lstStyle/>
        <a:p>
          <a:endParaRPr lang="en-US"/>
        </a:p>
      </dgm:t>
    </dgm:pt>
    <dgm:pt modelId="{D1B42659-0A4A-9C4D-B887-148DC49DB032}" type="pres">
      <dgm:prSet presAssocID="{9050ACFF-18A9-EF4B-B9EE-7798634879A7}" presName="extraNode" presStyleLbl="node1" presStyleIdx="0" presStyleCnt="3"/>
      <dgm:spPr/>
    </dgm:pt>
    <dgm:pt modelId="{97EDDFEA-5F21-F644-9181-7545FA71406C}" type="pres">
      <dgm:prSet presAssocID="{9050ACFF-18A9-EF4B-B9EE-7798634879A7}" presName="dstNode" presStyleLbl="node1" presStyleIdx="0" presStyleCnt="3"/>
      <dgm:spPr/>
    </dgm:pt>
    <dgm:pt modelId="{9AFE548E-7296-4B45-92FB-73AEEB16DA9A}" type="pres">
      <dgm:prSet presAssocID="{89FD1E4D-9C76-BE4F-8578-0B5C05DA419F}" presName="text_1" presStyleLbl="node1" presStyleIdx="0" presStyleCnt="3">
        <dgm:presLayoutVars>
          <dgm:bulletEnabled val="1"/>
        </dgm:presLayoutVars>
      </dgm:prSet>
      <dgm:spPr/>
      <dgm:t>
        <a:bodyPr/>
        <a:lstStyle/>
        <a:p>
          <a:endParaRPr lang="en-US"/>
        </a:p>
      </dgm:t>
    </dgm:pt>
    <dgm:pt modelId="{35487C33-A476-0B4C-B9F5-E2799DA1B8AC}" type="pres">
      <dgm:prSet presAssocID="{89FD1E4D-9C76-BE4F-8578-0B5C05DA419F}" presName="accent_1" presStyleCnt="0"/>
      <dgm:spPr/>
    </dgm:pt>
    <dgm:pt modelId="{6DE7C1FE-9C9E-8F4A-80F8-CD72D1B027EC}" type="pres">
      <dgm:prSet presAssocID="{89FD1E4D-9C76-BE4F-8578-0B5C05DA419F}" presName="accentRepeatNode" presStyleLbl="solidFgAcc1" presStyleIdx="0" presStyleCnt="3"/>
      <dgm:spPr/>
    </dgm:pt>
    <dgm:pt modelId="{5DEC8F7B-895C-AE49-9415-DA258B03ACCD}" type="pres">
      <dgm:prSet presAssocID="{DF4F63A6-A035-C848-806D-7CD37E8C7FB1}" presName="text_2" presStyleLbl="node1" presStyleIdx="1" presStyleCnt="3">
        <dgm:presLayoutVars>
          <dgm:bulletEnabled val="1"/>
        </dgm:presLayoutVars>
      </dgm:prSet>
      <dgm:spPr/>
      <dgm:t>
        <a:bodyPr/>
        <a:lstStyle/>
        <a:p>
          <a:endParaRPr lang="en-US"/>
        </a:p>
      </dgm:t>
    </dgm:pt>
    <dgm:pt modelId="{406B4E92-DA3D-2A43-B999-28CA51915047}" type="pres">
      <dgm:prSet presAssocID="{DF4F63A6-A035-C848-806D-7CD37E8C7FB1}" presName="accent_2" presStyleCnt="0"/>
      <dgm:spPr/>
    </dgm:pt>
    <dgm:pt modelId="{8B8775E9-7404-0748-A3A0-C96276D06954}" type="pres">
      <dgm:prSet presAssocID="{DF4F63A6-A035-C848-806D-7CD37E8C7FB1}" presName="accentRepeatNode" presStyleLbl="solidFgAcc1" presStyleIdx="1" presStyleCnt="3"/>
      <dgm:spPr/>
    </dgm:pt>
    <dgm:pt modelId="{E2C1B631-BDF6-2F48-A60D-B706E35B1624}" type="pres">
      <dgm:prSet presAssocID="{7C10B3C5-55E9-2A4C-9586-6EA6C54E67D1}" presName="text_3" presStyleLbl="node1" presStyleIdx="2" presStyleCnt="3">
        <dgm:presLayoutVars>
          <dgm:bulletEnabled val="1"/>
        </dgm:presLayoutVars>
      </dgm:prSet>
      <dgm:spPr/>
      <dgm:t>
        <a:bodyPr/>
        <a:lstStyle/>
        <a:p>
          <a:endParaRPr lang="en-US"/>
        </a:p>
      </dgm:t>
    </dgm:pt>
    <dgm:pt modelId="{05E7A9A6-F30E-6B41-ACD2-CFC3A8C4DDAA}" type="pres">
      <dgm:prSet presAssocID="{7C10B3C5-55E9-2A4C-9586-6EA6C54E67D1}" presName="accent_3" presStyleCnt="0"/>
      <dgm:spPr/>
    </dgm:pt>
    <dgm:pt modelId="{6FB132C4-3A43-534E-B18A-2D78B6790AF9}" type="pres">
      <dgm:prSet presAssocID="{7C10B3C5-55E9-2A4C-9586-6EA6C54E67D1}" presName="accentRepeatNode" presStyleLbl="solidFgAcc1" presStyleIdx="2" presStyleCnt="3"/>
      <dgm:spPr/>
    </dgm:pt>
  </dgm:ptLst>
  <dgm:cxnLst>
    <dgm:cxn modelId="{91695F4C-7D27-423C-BA52-8457BC00B279}" type="presOf" srcId="{C6E0D65A-03DD-4312-B6F6-08DE85E67D6E}" destId="{E2C1B631-BDF6-2F48-A60D-B706E35B1624}" srcOrd="0" destOrd="2" presId="urn:microsoft.com/office/officeart/2008/layout/VerticalCurvedList"/>
    <dgm:cxn modelId="{63F3822D-879E-404A-BAFE-54AB9CF9CA12}" type="presOf" srcId="{9050ACFF-18A9-EF4B-B9EE-7798634879A7}" destId="{14018755-B573-CD4C-8529-3897A4184FB0}" srcOrd="0" destOrd="0" presId="urn:microsoft.com/office/officeart/2008/layout/VerticalCurvedList"/>
    <dgm:cxn modelId="{E1FDC245-E9A5-4177-BF45-9E235F434EC1}" srcId="{7C10B3C5-55E9-2A4C-9586-6EA6C54E67D1}" destId="{3FDEBA7F-DDF6-4339-A1B7-DDD6B1A6BA3C}" srcOrd="0" destOrd="0" parTransId="{30BE43D8-BE18-4A6D-A764-E62A67544E43}" sibTransId="{31CF938D-1C67-4F21-BC32-4BBF103D62BD}"/>
    <dgm:cxn modelId="{C15CEECA-8D22-6A41-A60E-679AC053F5FA}" type="presOf" srcId="{89FD1E4D-9C76-BE4F-8578-0B5C05DA419F}" destId="{9AFE548E-7296-4B45-92FB-73AEEB16DA9A}" srcOrd="0" destOrd="0" presId="urn:microsoft.com/office/officeart/2008/layout/VerticalCurvedList"/>
    <dgm:cxn modelId="{30CB8572-135B-4E2C-864E-A24171425212}" srcId="{7C10B3C5-55E9-2A4C-9586-6EA6C54E67D1}" destId="{C6E0D65A-03DD-4312-B6F6-08DE85E67D6E}" srcOrd="1" destOrd="0" parTransId="{35EDBE8D-EF47-4889-9228-61CD80D077E7}" sibTransId="{BE7DFA24-2E36-4795-8569-2D47F957F37F}"/>
    <dgm:cxn modelId="{555FDA98-5F41-DD48-A6AA-A9D5E3563D0E}" srcId="{9050ACFF-18A9-EF4B-B9EE-7798634879A7}" destId="{DF4F63A6-A035-C848-806D-7CD37E8C7FB1}" srcOrd="1" destOrd="0" parTransId="{02DED14E-14F6-B647-8DEC-0EAC1F73A92C}" sibTransId="{37EA5C21-6DED-E742-8042-29B1DAE4B0C6}"/>
    <dgm:cxn modelId="{50F07D27-AF6A-DE43-9634-CCEB289D0F6B}" srcId="{9050ACFF-18A9-EF4B-B9EE-7798634879A7}" destId="{7C10B3C5-55E9-2A4C-9586-6EA6C54E67D1}" srcOrd="2" destOrd="0" parTransId="{3710C98E-DCC7-4D40-AD99-27A7B525FF94}" sibTransId="{BABA60B2-CF37-7247-9E76-FEDF88726247}"/>
    <dgm:cxn modelId="{BAACC8EB-29DD-2041-B070-1B808FF81E56}" type="presOf" srcId="{DF4F63A6-A035-C848-806D-7CD37E8C7FB1}" destId="{5DEC8F7B-895C-AE49-9415-DA258B03ACCD}" srcOrd="0" destOrd="0" presId="urn:microsoft.com/office/officeart/2008/layout/VerticalCurvedList"/>
    <dgm:cxn modelId="{C29101BC-3920-41BB-B2B5-45214384D8B4}" type="presOf" srcId="{3FDEBA7F-DDF6-4339-A1B7-DDD6B1A6BA3C}" destId="{E2C1B631-BDF6-2F48-A60D-B706E35B1624}" srcOrd="0" destOrd="1" presId="urn:microsoft.com/office/officeart/2008/layout/VerticalCurvedList"/>
    <dgm:cxn modelId="{51DF4CF1-E936-0449-85F4-3BC2BD0FB4E1}" type="presOf" srcId="{7C10B3C5-55E9-2A4C-9586-6EA6C54E67D1}" destId="{E2C1B631-BDF6-2F48-A60D-B706E35B1624}" srcOrd="0" destOrd="0" presId="urn:microsoft.com/office/officeart/2008/layout/VerticalCurvedList"/>
    <dgm:cxn modelId="{F8FAE1DD-0BEE-8B47-982B-8BABEDB7AF49}" srcId="{9050ACFF-18A9-EF4B-B9EE-7798634879A7}" destId="{89FD1E4D-9C76-BE4F-8578-0B5C05DA419F}" srcOrd="0" destOrd="0" parTransId="{F792AFB2-8D63-C240-949A-569BD960C08B}" sibTransId="{32CD8AD7-2135-D34D-B91A-34ACB23B775E}"/>
    <dgm:cxn modelId="{E9BD6CA0-71CF-4147-BA6D-3968C78BEFD0}" type="presOf" srcId="{32CD8AD7-2135-D34D-B91A-34ACB23B775E}" destId="{59ED37A5-80A1-F645-862A-8C4E553D846C}" srcOrd="0" destOrd="0" presId="urn:microsoft.com/office/officeart/2008/layout/VerticalCurvedList"/>
    <dgm:cxn modelId="{6C57EBF4-6B82-DB4A-B6C2-0CDC17B54111}" type="presParOf" srcId="{14018755-B573-CD4C-8529-3897A4184FB0}" destId="{5D9229A8-1169-DF4E-A404-ABB5E8A39D21}" srcOrd="0" destOrd="0" presId="urn:microsoft.com/office/officeart/2008/layout/VerticalCurvedList"/>
    <dgm:cxn modelId="{86587FCA-CB1F-B14C-9844-B1461D266E08}" type="presParOf" srcId="{5D9229A8-1169-DF4E-A404-ABB5E8A39D21}" destId="{12669E69-5EFD-3348-8ED6-2ED6BF047F1A}" srcOrd="0" destOrd="0" presId="urn:microsoft.com/office/officeart/2008/layout/VerticalCurvedList"/>
    <dgm:cxn modelId="{230B4E9F-C747-FB49-9805-8CB64BA55872}" type="presParOf" srcId="{12669E69-5EFD-3348-8ED6-2ED6BF047F1A}" destId="{1D04B1B6-8A57-2849-87C9-C063E9B80E5F}" srcOrd="0" destOrd="0" presId="urn:microsoft.com/office/officeart/2008/layout/VerticalCurvedList"/>
    <dgm:cxn modelId="{4D878732-BDB9-4240-960E-C03A3F6365EA}" type="presParOf" srcId="{12669E69-5EFD-3348-8ED6-2ED6BF047F1A}" destId="{59ED37A5-80A1-F645-862A-8C4E553D846C}" srcOrd="1" destOrd="0" presId="urn:microsoft.com/office/officeart/2008/layout/VerticalCurvedList"/>
    <dgm:cxn modelId="{2D73C092-1B73-D346-85D7-979EC6CCADC7}" type="presParOf" srcId="{12669E69-5EFD-3348-8ED6-2ED6BF047F1A}" destId="{D1B42659-0A4A-9C4D-B887-148DC49DB032}" srcOrd="2" destOrd="0" presId="urn:microsoft.com/office/officeart/2008/layout/VerticalCurvedList"/>
    <dgm:cxn modelId="{AA403E0B-7072-2149-868C-E321CD5E3BC1}" type="presParOf" srcId="{12669E69-5EFD-3348-8ED6-2ED6BF047F1A}" destId="{97EDDFEA-5F21-F644-9181-7545FA71406C}" srcOrd="3" destOrd="0" presId="urn:microsoft.com/office/officeart/2008/layout/VerticalCurvedList"/>
    <dgm:cxn modelId="{4163E75F-A1E7-544E-9A41-D41C85869C8A}" type="presParOf" srcId="{5D9229A8-1169-DF4E-A404-ABB5E8A39D21}" destId="{9AFE548E-7296-4B45-92FB-73AEEB16DA9A}" srcOrd="1" destOrd="0" presId="urn:microsoft.com/office/officeart/2008/layout/VerticalCurvedList"/>
    <dgm:cxn modelId="{520B1B82-B2BD-8645-85D2-74BB7526E9D8}" type="presParOf" srcId="{5D9229A8-1169-DF4E-A404-ABB5E8A39D21}" destId="{35487C33-A476-0B4C-B9F5-E2799DA1B8AC}" srcOrd="2" destOrd="0" presId="urn:microsoft.com/office/officeart/2008/layout/VerticalCurvedList"/>
    <dgm:cxn modelId="{7F596F14-36D9-4247-A944-C0BE6C11F5D4}" type="presParOf" srcId="{35487C33-A476-0B4C-B9F5-E2799DA1B8AC}" destId="{6DE7C1FE-9C9E-8F4A-80F8-CD72D1B027EC}" srcOrd="0" destOrd="0" presId="urn:microsoft.com/office/officeart/2008/layout/VerticalCurvedList"/>
    <dgm:cxn modelId="{1CC24D0A-BB6B-7248-A2D0-9B137118CB5A}" type="presParOf" srcId="{5D9229A8-1169-DF4E-A404-ABB5E8A39D21}" destId="{5DEC8F7B-895C-AE49-9415-DA258B03ACCD}" srcOrd="3" destOrd="0" presId="urn:microsoft.com/office/officeart/2008/layout/VerticalCurvedList"/>
    <dgm:cxn modelId="{BE618942-0F29-CD4F-B5A4-C875E2EA3DE1}" type="presParOf" srcId="{5D9229A8-1169-DF4E-A404-ABB5E8A39D21}" destId="{406B4E92-DA3D-2A43-B999-28CA51915047}" srcOrd="4" destOrd="0" presId="urn:microsoft.com/office/officeart/2008/layout/VerticalCurvedList"/>
    <dgm:cxn modelId="{BCE1E58D-12D6-6A4F-90A2-3DDDA2E582FB}" type="presParOf" srcId="{406B4E92-DA3D-2A43-B999-28CA51915047}" destId="{8B8775E9-7404-0748-A3A0-C96276D06954}" srcOrd="0" destOrd="0" presId="urn:microsoft.com/office/officeart/2008/layout/VerticalCurvedList"/>
    <dgm:cxn modelId="{9182BBBB-4AA4-FF4B-A5C3-EFB57C35322F}" type="presParOf" srcId="{5D9229A8-1169-DF4E-A404-ABB5E8A39D21}" destId="{E2C1B631-BDF6-2F48-A60D-B706E35B1624}" srcOrd="5" destOrd="0" presId="urn:microsoft.com/office/officeart/2008/layout/VerticalCurvedList"/>
    <dgm:cxn modelId="{C2ACDD95-B590-6C4F-BF48-D7F5E3F72932}" type="presParOf" srcId="{5D9229A8-1169-DF4E-A404-ABB5E8A39D21}" destId="{05E7A9A6-F30E-6B41-ACD2-CFC3A8C4DDAA}" srcOrd="6" destOrd="0" presId="urn:microsoft.com/office/officeart/2008/layout/VerticalCurvedList"/>
    <dgm:cxn modelId="{2896C1EE-A3E8-D841-AAE7-95ACD8CDF816}" type="presParOf" srcId="{05E7A9A6-F30E-6B41-ACD2-CFC3A8C4DDAA}" destId="{6FB132C4-3A43-534E-B18A-2D78B6790A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EB102E-5F43-45A9-AF42-C53EF976209E}"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n-US"/>
        </a:p>
      </dgm:t>
    </dgm:pt>
    <dgm:pt modelId="{6168AA27-DACA-46BA-9FBB-C7D9571ADC3F}">
      <dgm:prSet phldrT="[Text]"/>
      <dgm:spPr/>
      <dgm:t>
        <a:bodyPr/>
        <a:lstStyle/>
        <a:p>
          <a:r>
            <a:rPr lang="en-US" dirty="0" smtClean="0"/>
            <a:t>Brainstorm: Make a list of everything that interests you within a specific topic.</a:t>
          </a:r>
          <a:endParaRPr lang="en-US" dirty="0"/>
        </a:p>
      </dgm:t>
    </dgm:pt>
    <dgm:pt modelId="{852BEC90-BFBA-48BC-A2F9-8A615A8C9BF8}" type="parTrans" cxnId="{CD27D423-6A15-4EA7-8013-2AF30BD30BA9}">
      <dgm:prSet/>
      <dgm:spPr/>
      <dgm:t>
        <a:bodyPr/>
        <a:lstStyle/>
        <a:p>
          <a:endParaRPr lang="en-US"/>
        </a:p>
      </dgm:t>
    </dgm:pt>
    <dgm:pt modelId="{237EF12D-235E-4F72-8A93-CFDA8C751D70}" type="sibTrans" cxnId="{CD27D423-6A15-4EA7-8013-2AF30BD30BA9}">
      <dgm:prSet/>
      <dgm:spPr/>
      <dgm:t>
        <a:bodyPr/>
        <a:lstStyle/>
        <a:p>
          <a:endParaRPr lang="en-US"/>
        </a:p>
      </dgm:t>
    </dgm:pt>
    <dgm:pt modelId="{AC0B6DE9-6F5B-4EE7-B6C1-37C1DDB0DFAB}">
      <dgm:prSet phldrT="[Text]"/>
      <dgm:spPr/>
      <dgm:t>
        <a:bodyPr/>
        <a:lstStyle/>
        <a:p>
          <a:r>
            <a:rPr lang="en-US" dirty="0" smtClean="0"/>
            <a:t>Using the first list, make a 2</a:t>
          </a:r>
          <a:r>
            <a:rPr lang="en-US" baseline="30000" dirty="0" smtClean="0"/>
            <a:t>nd</a:t>
          </a:r>
          <a:r>
            <a:rPr lang="en-US" dirty="0" smtClean="0"/>
            <a:t> list of things you are capable of doing</a:t>
          </a:r>
          <a:endParaRPr lang="en-US" dirty="0"/>
        </a:p>
      </dgm:t>
    </dgm:pt>
    <dgm:pt modelId="{4A1B8BB0-1F12-4242-BFDA-EB24427C9D26}" type="parTrans" cxnId="{B4352D3C-D606-4901-90E7-04FD3585448F}">
      <dgm:prSet/>
      <dgm:spPr/>
      <dgm:t>
        <a:bodyPr/>
        <a:lstStyle/>
        <a:p>
          <a:endParaRPr lang="en-US"/>
        </a:p>
      </dgm:t>
    </dgm:pt>
    <dgm:pt modelId="{31D04D12-2A5A-413E-A2EC-3189EB24D911}" type="sibTrans" cxnId="{B4352D3C-D606-4901-90E7-04FD3585448F}">
      <dgm:prSet/>
      <dgm:spPr/>
      <dgm:t>
        <a:bodyPr/>
        <a:lstStyle/>
        <a:p>
          <a:endParaRPr lang="en-US"/>
        </a:p>
      </dgm:t>
    </dgm:pt>
    <dgm:pt modelId="{77F35F2A-BA32-493B-A93B-02CC0A13FDEC}">
      <dgm:prSet phldrT="[Text]"/>
      <dgm:spPr/>
      <dgm:t>
        <a:bodyPr/>
        <a:lstStyle/>
        <a:p>
          <a:r>
            <a:rPr lang="en-US" dirty="0" smtClean="0"/>
            <a:t>Using the first list, make a 3</a:t>
          </a:r>
          <a:r>
            <a:rPr lang="en-US" baseline="30000" dirty="0" smtClean="0"/>
            <a:t>rd</a:t>
          </a:r>
          <a:r>
            <a:rPr lang="en-US" dirty="0" smtClean="0"/>
            <a:t> list of all of the things (include resources, people, equipment, space, patient populations, etc.) that you need to accomplish your list</a:t>
          </a:r>
          <a:endParaRPr lang="en-US" dirty="0"/>
        </a:p>
      </dgm:t>
    </dgm:pt>
    <dgm:pt modelId="{2D73BBC2-E83B-4313-A4DF-4BA2506C559E}" type="parTrans" cxnId="{A8AC5DD2-2E9A-4654-AE42-719B1B09053A}">
      <dgm:prSet/>
      <dgm:spPr/>
      <dgm:t>
        <a:bodyPr/>
        <a:lstStyle/>
        <a:p>
          <a:endParaRPr lang="en-US"/>
        </a:p>
      </dgm:t>
    </dgm:pt>
    <dgm:pt modelId="{78EE7870-DB7B-4541-823B-94D694D761FD}" type="sibTrans" cxnId="{A8AC5DD2-2E9A-4654-AE42-719B1B09053A}">
      <dgm:prSet/>
      <dgm:spPr/>
      <dgm:t>
        <a:bodyPr/>
        <a:lstStyle/>
        <a:p>
          <a:endParaRPr lang="en-US"/>
        </a:p>
      </dgm:t>
    </dgm:pt>
    <dgm:pt modelId="{3ADBDD97-A608-47AD-B8D6-CE2948C5AD0E}">
      <dgm:prSet/>
      <dgm:spPr/>
      <dgm:t>
        <a:bodyPr/>
        <a:lstStyle/>
        <a:p>
          <a:r>
            <a:rPr lang="en-US" dirty="0" smtClean="0"/>
            <a:t>Prioritize your list</a:t>
          </a:r>
          <a:endParaRPr lang="en-US" dirty="0"/>
        </a:p>
      </dgm:t>
    </dgm:pt>
    <dgm:pt modelId="{65A89BF7-E956-4C90-B9FD-C99F13FF49FF}" type="parTrans" cxnId="{341D1A9F-B846-41BE-9889-51CED09659F5}">
      <dgm:prSet/>
      <dgm:spPr/>
      <dgm:t>
        <a:bodyPr/>
        <a:lstStyle/>
        <a:p>
          <a:endParaRPr lang="en-US"/>
        </a:p>
      </dgm:t>
    </dgm:pt>
    <dgm:pt modelId="{9B73AB23-204E-4852-AC78-493710B222EC}" type="sibTrans" cxnId="{341D1A9F-B846-41BE-9889-51CED09659F5}">
      <dgm:prSet/>
      <dgm:spPr/>
      <dgm:t>
        <a:bodyPr/>
        <a:lstStyle/>
        <a:p>
          <a:endParaRPr lang="en-US"/>
        </a:p>
      </dgm:t>
    </dgm:pt>
    <dgm:pt modelId="{5E267FF5-FE82-4DAF-9F9B-AE6E2DA86321}">
      <dgm:prSet/>
      <dgm:spPr/>
      <dgm:t>
        <a:bodyPr/>
        <a:lstStyle/>
        <a:p>
          <a:r>
            <a:rPr lang="en-US" dirty="0" smtClean="0"/>
            <a:t>Don’t sell yourself short</a:t>
          </a:r>
          <a:endParaRPr lang="en-US" dirty="0"/>
        </a:p>
      </dgm:t>
    </dgm:pt>
    <dgm:pt modelId="{48B02AE3-E0DE-44F0-B325-F7B283AB3038}" type="parTrans" cxnId="{19084818-25D1-40A9-A3C0-BC5F5944938A}">
      <dgm:prSet/>
      <dgm:spPr/>
      <dgm:t>
        <a:bodyPr/>
        <a:lstStyle/>
        <a:p>
          <a:endParaRPr lang="en-US"/>
        </a:p>
      </dgm:t>
    </dgm:pt>
    <dgm:pt modelId="{A95AFC8F-5AA7-4C34-BE39-2D71D61BC0F0}" type="sibTrans" cxnId="{19084818-25D1-40A9-A3C0-BC5F5944938A}">
      <dgm:prSet/>
      <dgm:spPr/>
      <dgm:t>
        <a:bodyPr/>
        <a:lstStyle/>
        <a:p>
          <a:endParaRPr lang="en-US"/>
        </a:p>
      </dgm:t>
    </dgm:pt>
    <dgm:pt modelId="{F96E7EB7-A986-4DF6-BC2D-8D45E2FB8B1B}">
      <dgm:prSet phldrT="[Text]"/>
      <dgm:spPr/>
      <dgm:t>
        <a:bodyPr/>
        <a:lstStyle/>
        <a:p>
          <a:r>
            <a:rPr lang="en-US" dirty="0" smtClean="0"/>
            <a:t>Using the first list, make a 4</a:t>
          </a:r>
          <a:r>
            <a:rPr lang="en-US" baseline="30000" dirty="0" smtClean="0"/>
            <a:t>th</a:t>
          </a:r>
          <a:r>
            <a:rPr lang="en-US" dirty="0" smtClean="0"/>
            <a:t> list of your ideas that are important to society, healthcare, or the profession.</a:t>
          </a:r>
          <a:endParaRPr lang="en-US" dirty="0"/>
        </a:p>
      </dgm:t>
    </dgm:pt>
    <dgm:pt modelId="{3524D759-2EAC-4946-84A6-013483A5E5DE}" type="parTrans" cxnId="{A9C1EEAD-4671-423D-B126-370D1230E5EB}">
      <dgm:prSet/>
      <dgm:spPr/>
      <dgm:t>
        <a:bodyPr/>
        <a:lstStyle/>
        <a:p>
          <a:endParaRPr lang="en-US"/>
        </a:p>
      </dgm:t>
    </dgm:pt>
    <dgm:pt modelId="{1998804E-F1D3-4927-B2A0-01C671287441}" type="sibTrans" cxnId="{A9C1EEAD-4671-423D-B126-370D1230E5EB}">
      <dgm:prSet/>
      <dgm:spPr/>
      <dgm:t>
        <a:bodyPr/>
        <a:lstStyle/>
        <a:p>
          <a:endParaRPr lang="en-US"/>
        </a:p>
      </dgm:t>
    </dgm:pt>
    <dgm:pt modelId="{6437F681-8B14-42A1-9568-98B279D85D50}" type="pres">
      <dgm:prSet presAssocID="{3AEB102E-5F43-45A9-AF42-C53EF976209E}" presName="outerComposite" presStyleCnt="0">
        <dgm:presLayoutVars>
          <dgm:chMax val="5"/>
          <dgm:dir/>
          <dgm:resizeHandles val="exact"/>
        </dgm:presLayoutVars>
      </dgm:prSet>
      <dgm:spPr/>
      <dgm:t>
        <a:bodyPr/>
        <a:lstStyle/>
        <a:p>
          <a:endParaRPr lang="en-US"/>
        </a:p>
      </dgm:t>
    </dgm:pt>
    <dgm:pt modelId="{F63F6A21-FFBD-46FF-AC5A-EB8975EBCBAC}" type="pres">
      <dgm:prSet presAssocID="{3AEB102E-5F43-45A9-AF42-C53EF976209E}" presName="dummyMaxCanvas" presStyleCnt="0">
        <dgm:presLayoutVars/>
      </dgm:prSet>
      <dgm:spPr/>
    </dgm:pt>
    <dgm:pt modelId="{8D69D2C8-BE02-4E86-B68B-F59942B2A8C1}" type="pres">
      <dgm:prSet presAssocID="{3AEB102E-5F43-45A9-AF42-C53EF976209E}" presName="FourNodes_1" presStyleLbl="node1" presStyleIdx="0" presStyleCnt="4" custLinFactNeighborY="-16120">
        <dgm:presLayoutVars>
          <dgm:bulletEnabled val="1"/>
        </dgm:presLayoutVars>
      </dgm:prSet>
      <dgm:spPr/>
      <dgm:t>
        <a:bodyPr/>
        <a:lstStyle/>
        <a:p>
          <a:endParaRPr lang="en-US"/>
        </a:p>
      </dgm:t>
    </dgm:pt>
    <dgm:pt modelId="{7CEE3858-A775-49B9-8CB5-93A727B650C1}" type="pres">
      <dgm:prSet presAssocID="{3AEB102E-5F43-45A9-AF42-C53EF976209E}" presName="FourNodes_2" presStyleLbl="node1" presStyleIdx="1" presStyleCnt="4">
        <dgm:presLayoutVars>
          <dgm:bulletEnabled val="1"/>
        </dgm:presLayoutVars>
      </dgm:prSet>
      <dgm:spPr/>
      <dgm:t>
        <a:bodyPr/>
        <a:lstStyle/>
        <a:p>
          <a:endParaRPr lang="en-US"/>
        </a:p>
      </dgm:t>
    </dgm:pt>
    <dgm:pt modelId="{CB30282E-B3B1-4E8F-A084-7544DDDB4FAA}" type="pres">
      <dgm:prSet presAssocID="{3AEB102E-5F43-45A9-AF42-C53EF976209E}" presName="FourNodes_3" presStyleLbl="node1" presStyleIdx="2" presStyleCnt="4">
        <dgm:presLayoutVars>
          <dgm:bulletEnabled val="1"/>
        </dgm:presLayoutVars>
      </dgm:prSet>
      <dgm:spPr/>
      <dgm:t>
        <a:bodyPr/>
        <a:lstStyle/>
        <a:p>
          <a:endParaRPr lang="en-US"/>
        </a:p>
      </dgm:t>
    </dgm:pt>
    <dgm:pt modelId="{EDEC90C4-8EE6-4A02-B6B1-92DDB503CF01}" type="pres">
      <dgm:prSet presAssocID="{3AEB102E-5F43-45A9-AF42-C53EF976209E}" presName="FourNodes_4" presStyleLbl="node1" presStyleIdx="3" presStyleCnt="4" custLinFactNeighborY="-2516">
        <dgm:presLayoutVars>
          <dgm:bulletEnabled val="1"/>
        </dgm:presLayoutVars>
      </dgm:prSet>
      <dgm:spPr/>
      <dgm:t>
        <a:bodyPr/>
        <a:lstStyle/>
        <a:p>
          <a:endParaRPr lang="en-US"/>
        </a:p>
      </dgm:t>
    </dgm:pt>
    <dgm:pt modelId="{6BB45636-1642-42EF-9ABF-B485E0802F57}" type="pres">
      <dgm:prSet presAssocID="{3AEB102E-5F43-45A9-AF42-C53EF976209E}" presName="FourConn_1-2" presStyleLbl="fgAccFollowNode1" presStyleIdx="0" presStyleCnt="3">
        <dgm:presLayoutVars>
          <dgm:bulletEnabled val="1"/>
        </dgm:presLayoutVars>
      </dgm:prSet>
      <dgm:spPr/>
      <dgm:t>
        <a:bodyPr/>
        <a:lstStyle/>
        <a:p>
          <a:endParaRPr lang="en-US"/>
        </a:p>
      </dgm:t>
    </dgm:pt>
    <dgm:pt modelId="{66A147DE-4C60-4F29-97C1-DE6444E5ACD3}" type="pres">
      <dgm:prSet presAssocID="{3AEB102E-5F43-45A9-AF42-C53EF976209E}" presName="FourConn_2-3" presStyleLbl="fgAccFollowNode1" presStyleIdx="1" presStyleCnt="3">
        <dgm:presLayoutVars>
          <dgm:bulletEnabled val="1"/>
        </dgm:presLayoutVars>
      </dgm:prSet>
      <dgm:spPr/>
      <dgm:t>
        <a:bodyPr/>
        <a:lstStyle/>
        <a:p>
          <a:endParaRPr lang="en-US"/>
        </a:p>
      </dgm:t>
    </dgm:pt>
    <dgm:pt modelId="{E41D5036-3A57-4DF5-98ED-EB1A28D6A896}" type="pres">
      <dgm:prSet presAssocID="{3AEB102E-5F43-45A9-AF42-C53EF976209E}" presName="FourConn_3-4" presStyleLbl="fgAccFollowNode1" presStyleIdx="2" presStyleCnt="3">
        <dgm:presLayoutVars>
          <dgm:bulletEnabled val="1"/>
        </dgm:presLayoutVars>
      </dgm:prSet>
      <dgm:spPr/>
      <dgm:t>
        <a:bodyPr/>
        <a:lstStyle/>
        <a:p>
          <a:endParaRPr lang="en-US"/>
        </a:p>
      </dgm:t>
    </dgm:pt>
    <dgm:pt modelId="{F93242E5-92D4-4F63-A712-A6F650215BF3}" type="pres">
      <dgm:prSet presAssocID="{3AEB102E-5F43-45A9-AF42-C53EF976209E}" presName="FourNodes_1_text" presStyleLbl="node1" presStyleIdx="3" presStyleCnt="4">
        <dgm:presLayoutVars>
          <dgm:bulletEnabled val="1"/>
        </dgm:presLayoutVars>
      </dgm:prSet>
      <dgm:spPr/>
      <dgm:t>
        <a:bodyPr/>
        <a:lstStyle/>
        <a:p>
          <a:endParaRPr lang="en-US"/>
        </a:p>
      </dgm:t>
    </dgm:pt>
    <dgm:pt modelId="{DF28D218-76B6-4DED-A0E8-4FDE105BD583}" type="pres">
      <dgm:prSet presAssocID="{3AEB102E-5F43-45A9-AF42-C53EF976209E}" presName="FourNodes_2_text" presStyleLbl="node1" presStyleIdx="3" presStyleCnt="4">
        <dgm:presLayoutVars>
          <dgm:bulletEnabled val="1"/>
        </dgm:presLayoutVars>
      </dgm:prSet>
      <dgm:spPr/>
      <dgm:t>
        <a:bodyPr/>
        <a:lstStyle/>
        <a:p>
          <a:endParaRPr lang="en-US"/>
        </a:p>
      </dgm:t>
    </dgm:pt>
    <dgm:pt modelId="{DE7FFF41-7BD8-445B-BC04-78EBE80D732C}" type="pres">
      <dgm:prSet presAssocID="{3AEB102E-5F43-45A9-AF42-C53EF976209E}" presName="FourNodes_3_text" presStyleLbl="node1" presStyleIdx="3" presStyleCnt="4">
        <dgm:presLayoutVars>
          <dgm:bulletEnabled val="1"/>
        </dgm:presLayoutVars>
      </dgm:prSet>
      <dgm:spPr/>
      <dgm:t>
        <a:bodyPr/>
        <a:lstStyle/>
        <a:p>
          <a:endParaRPr lang="en-US"/>
        </a:p>
      </dgm:t>
    </dgm:pt>
    <dgm:pt modelId="{2F74A052-9114-41E5-AE0D-68AE460826ED}" type="pres">
      <dgm:prSet presAssocID="{3AEB102E-5F43-45A9-AF42-C53EF976209E}" presName="FourNodes_4_text" presStyleLbl="node1" presStyleIdx="3" presStyleCnt="4">
        <dgm:presLayoutVars>
          <dgm:bulletEnabled val="1"/>
        </dgm:presLayoutVars>
      </dgm:prSet>
      <dgm:spPr/>
      <dgm:t>
        <a:bodyPr/>
        <a:lstStyle/>
        <a:p>
          <a:endParaRPr lang="en-US"/>
        </a:p>
      </dgm:t>
    </dgm:pt>
  </dgm:ptLst>
  <dgm:cxnLst>
    <dgm:cxn modelId="{25BB7D69-48FB-4523-894F-B50F92884B93}" type="presOf" srcId="{237EF12D-235E-4F72-8A93-CFDA8C751D70}" destId="{6BB45636-1642-42EF-9ABF-B485E0802F57}" srcOrd="0" destOrd="0" presId="urn:microsoft.com/office/officeart/2005/8/layout/vProcess5"/>
    <dgm:cxn modelId="{48A7A722-D133-44ED-A87B-BC8445E8DB2C}" type="presOf" srcId="{3ADBDD97-A608-47AD-B8D6-CE2948C5AD0E}" destId="{8D69D2C8-BE02-4E86-B68B-F59942B2A8C1}" srcOrd="0" destOrd="1" presId="urn:microsoft.com/office/officeart/2005/8/layout/vProcess5"/>
    <dgm:cxn modelId="{1A7C0A01-3719-48F4-A671-31345A674CE0}" type="presOf" srcId="{AC0B6DE9-6F5B-4EE7-B6C1-37C1DDB0DFAB}" destId="{DF28D218-76B6-4DED-A0E8-4FDE105BD583}" srcOrd="1" destOrd="0" presId="urn:microsoft.com/office/officeart/2005/8/layout/vProcess5"/>
    <dgm:cxn modelId="{A8AC5DD2-2E9A-4654-AE42-719B1B09053A}" srcId="{3AEB102E-5F43-45A9-AF42-C53EF976209E}" destId="{77F35F2A-BA32-493B-A93B-02CC0A13FDEC}" srcOrd="2" destOrd="0" parTransId="{2D73BBC2-E83B-4313-A4DF-4BA2506C559E}" sibTransId="{78EE7870-DB7B-4541-823B-94D694D761FD}"/>
    <dgm:cxn modelId="{19084818-25D1-40A9-A3C0-BC5F5944938A}" srcId="{AC0B6DE9-6F5B-4EE7-B6C1-37C1DDB0DFAB}" destId="{5E267FF5-FE82-4DAF-9F9B-AE6E2DA86321}" srcOrd="0" destOrd="0" parTransId="{48B02AE3-E0DE-44F0-B325-F7B283AB3038}" sibTransId="{A95AFC8F-5AA7-4C34-BE39-2D71D61BC0F0}"/>
    <dgm:cxn modelId="{006539F2-FA31-4352-BC75-C95824DEB8A4}" type="presOf" srcId="{3AEB102E-5F43-45A9-AF42-C53EF976209E}" destId="{6437F681-8B14-42A1-9568-98B279D85D50}" srcOrd="0" destOrd="0" presId="urn:microsoft.com/office/officeart/2005/8/layout/vProcess5"/>
    <dgm:cxn modelId="{24D68A44-8224-4320-9840-1574D966A69B}" type="presOf" srcId="{77F35F2A-BA32-493B-A93B-02CC0A13FDEC}" destId="{CB30282E-B3B1-4E8F-A084-7544DDDB4FAA}" srcOrd="0" destOrd="0" presId="urn:microsoft.com/office/officeart/2005/8/layout/vProcess5"/>
    <dgm:cxn modelId="{92A7F86D-7AF0-474B-9598-31773B7E66EC}" type="presOf" srcId="{AC0B6DE9-6F5B-4EE7-B6C1-37C1DDB0DFAB}" destId="{7CEE3858-A775-49B9-8CB5-93A727B650C1}" srcOrd="0" destOrd="0" presId="urn:microsoft.com/office/officeart/2005/8/layout/vProcess5"/>
    <dgm:cxn modelId="{06CB7606-3EF4-4874-A3E1-14F83E2BC282}" type="presOf" srcId="{6168AA27-DACA-46BA-9FBB-C7D9571ADC3F}" destId="{8D69D2C8-BE02-4E86-B68B-F59942B2A8C1}" srcOrd="0" destOrd="0" presId="urn:microsoft.com/office/officeart/2005/8/layout/vProcess5"/>
    <dgm:cxn modelId="{58E14631-C6CA-46F8-ABB6-28E060D45525}" type="presOf" srcId="{F96E7EB7-A986-4DF6-BC2D-8D45E2FB8B1B}" destId="{EDEC90C4-8EE6-4A02-B6B1-92DDB503CF01}" srcOrd="0" destOrd="0" presId="urn:microsoft.com/office/officeart/2005/8/layout/vProcess5"/>
    <dgm:cxn modelId="{CD27D423-6A15-4EA7-8013-2AF30BD30BA9}" srcId="{3AEB102E-5F43-45A9-AF42-C53EF976209E}" destId="{6168AA27-DACA-46BA-9FBB-C7D9571ADC3F}" srcOrd="0" destOrd="0" parTransId="{852BEC90-BFBA-48BC-A2F9-8A615A8C9BF8}" sibTransId="{237EF12D-235E-4F72-8A93-CFDA8C751D70}"/>
    <dgm:cxn modelId="{A9C1EEAD-4671-423D-B126-370D1230E5EB}" srcId="{3AEB102E-5F43-45A9-AF42-C53EF976209E}" destId="{F96E7EB7-A986-4DF6-BC2D-8D45E2FB8B1B}" srcOrd="3" destOrd="0" parTransId="{3524D759-2EAC-4946-84A6-013483A5E5DE}" sibTransId="{1998804E-F1D3-4927-B2A0-01C671287441}"/>
    <dgm:cxn modelId="{7BF1FDF7-53AA-4557-B4D4-0418D5064D84}" type="presOf" srcId="{31D04D12-2A5A-413E-A2EC-3189EB24D911}" destId="{66A147DE-4C60-4F29-97C1-DE6444E5ACD3}" srcOrd="0" destOrd="0" presId="urn:microsoft.com/office/officeart/2005/8/layout/vProcess5"/>
    <dgm:cxn modelId="{341D1A9F-B846-41BE-9889-51CED09659F5}" srcId="{6168AA27-DACA-46BA-9FBB-C7D9571ADC3F}" destId="{3ADBDD97-A608-47AD-B8D6-CE2948C5AD0E}" srcOrd="0" destOrd="0" parTransId="{65A89BF7-E956-4C90-B9FD-C99F13FF49FF}" sibTransId="{9B73AB23-204E-4852-AC78-493710B222EC}"/>
    <dgm:cxn modelId="{82C22AC6-D186-4A21-920B-C444FAEDA8C3}" type="presOf" srcId="{3ADBDD97-A608-47AD-B8D6-CE2948C5AD0E}" destId="{F93242E5-92D4-4F63-A712-A6F650215BF3}" srcOrd="1" destOrd="1" presId="urn:microsoft.com/office/officeart/2005/8/layout/vProcess5"/>
    <dgm:cxn modelId="{41E4BE64-0DBD-4A2B-934D-C5341D007FA8}" type="presOf" srcId="{6168AA27-DACA-46BA-9FBB-C7D9571ADC3F}" destId="{F93242E5-92D4-4F63-A712-A6F650215BF3}" srcOrd="1" destOrd="0" presId="urn:microsoft.com/office/officeart/2005/8/layout/vProcess5"/>
    <dgm:cxn modelId="{43174431-D985-4B15-B359-D2386A68739F}" type="presOf" srcId="{78EE7870-DB7B-4541-823B-94D694D761FD}" destId="{E41D5036-3A57-4DF5-98ED-EB1A28D6A896}" srcOrd="0" destOrd="0" presId="urn:microsoft.com/office/officeart/2005/8/layout/vProcess5"/>
    <dgm:cxn modelId="{B4352D3C-D606-4901-90E7-04FD3585448F}" srcId="{3AEB102E-5F43-45A9-AF42-C53EF976209E}" destId="{AC0B6DE9-6F5B-4EE7-B6C1-37C1DDB0DFAB}" srcOrd="1" destOrd="0" parTransId="{4A1B8BB0-1F12-4242-BFDA-EB24427C9D26}" sibTransId="{31D04D12-2A5A-413E-A2EC-3189EB24D911}"/>
    <dgm:cxn modelId="{7B7D20C4-F601-472E-8606-FE40BEDA92B5}" type="presOf" srcId="{5E267FF5-FE82-4DAF-9F9B-AE6E2DA86321}" destId="{DF28D218-76B6-4DED-A0E8-4FDE105BD583}" srcOrd="1" destOrd="1" presId="urn:microsoft.com/office/officeart/2005/8/layout/vProcess5"/>
    <dgm:cxn modelId="{0535519B-3DEC-4FC2-A84E-5A950AE3BB42}" type="presOf" srcId="{77F35F2A-BA32-493B-A93B-02CC0A13FDEC}" destId="{DE7FFF41-7BD8-445B-BC04-78EBE80D732C}" srcOrd="1" destOrd="0" presId="urn:microsoft.com/office/officeart/2005/8/layout/vProcess5"/>
    <dgm:cxn modelId="{3EBAE825-D85C-4398-B32E-4F58F67409B5}" type="presOf" srcId="{5E267FF5-FE82-4DAF-9F9B-AE6E2DA86321}" destId="{7CEE3858-A775-49B9-8CB5-93A727B650C1}" srcOrd="0" destOrd="1" presId="urn:microsoft.com/office/officeart/2005/8/layout/vProcess5"/>
    <dgm:cxn modelId="{522D8408-A5A3-4F13-9A9F-0D3C44420510}" type="presOf" srcId="{F96E7EB7-A986-4DF6-BC2D-8D45E2FB8B1B}" destId="{2F74A052-9114-41E5-AE0D-68AE460826ED}" srcOrd="1" destOrd="0" presId="urn:microsoft.com/office/officeart/2005/8/layout/vProcess5"/>
    <dgm:cxn modelId="{9B21C819-EF0D-409E-A3C7-3E38F5F88BC0}" type="presParOf" srcId="{6437F681-8B14-42A1-9568-98B279D85D50}" destId="{F63F6A21-FFBD-46FF-AC5A-EB8975EBCBAC}" srcOrd="0" destOrd="0" presId="urn:microsoft.com/office/officeart/2005/8/layout/vProcess5"/>
    <dgm:cxn modelId="{40D80B02-E88E-4D3F-B1CD-AB6D2FFD5748}" type="presParOf" srcId="{6437F681-8B14-42A1-9568-98B279D85D50}" destId="{8D69D2C8-BE02-4E86-B68B-F59942B2A8C1}" srcOrd="1" destOrd="0" presId="urn:microsoft.com/office/officeart/2005/8/layout/vProcess5"/>
    <dgm:cxn modelId="{42A8E04A-077F-40DF-9BEA-BE5080D739DD}" type="presParOf" srcId="{6437F681-8B14-42A1-9568-98B279D85D50}" destId="{7CEE3858-A775-49B9-8CB5-93A727B650C1}" srcOrd="2" destOrd="0" presId="urn:microsoft.com/office/officeart/2005/8/layout/vProcess5"/>
    <dgm:cxn modelId="{9CF7A8D6-707C-4563-8BAA-6914AF89EF4E}" type="presParOf" srcId="{6437F681-8B14-42A1-9568-98B279D85D50}" destId="{CB30282E-B3B1-4E8F-A084-7544DDDB4FAA}" srcOrd="3" destOrd="0" presId="urn:microsoft.com/office/officeart/2005/8/layout/vProcess5"/>
    <dgm:cxn modelId="{5B0B531E-8EF9-478F-A1A7-F69D90684830}" type="presParOf" srcId="{6437F681-8B14-42A1-9568-98B279D85D50}" destId="{EDEC90C4-8EE6-4A02-B6B1-92DDB503CF01}" srcOrd="4" destOrd="0" presId="urn:microsoft.com/office/officeart/2005/8/layout/vProcess5"/>
    <dgm:cxn modelId="{20419875-DCB1-4528-9463-D6AE0FDDD323}" type="presParOf" srcId="{6437F681-8B14-42A1-9568-98B279D85D50}" destId="{6BB45636-1642-42EF-9ABF-B485E0802F57}" srcOrd="5" destOrd="0" presId="urn:microsoft.com/office/officeart/2005/8/layout/vProcess5"/>
    <dgm:cxn modelId="{62B4D66F-8BCF-4405-965B-55A832DEB454}" type="presParOf" srcId="{6437F681-8B14-42A1-9568-98B279D85D50}" destId="{66A147DE-4C60-4F29-97C1-DE6444E5ACD3}" srcOrd="6" destOrd="0" presId="urn:microsoft.com/office/officeart/2005/8/layout/vProcess5"/>
    <dgm:cxn modelId="{CC89E1C2-9CE3-4C4C-BAD2-951D13D4DCC2}" type="presParOf" srcId="{6437F681-8B14-42A1-9568-98B279D85D50}" destId="{E41D5036-3A57-4DF5-98ED-EB1A28D6A896}" srcOrd="7" destOrd="0" presId="urn:microsoft.com/office/officeart/2005/8/layout/vProcess5"/>
    <dgm:cxn modelId="{F197108D-2AA9-4C2C-85A5-602A4C87DC79}" type="presParOf" srcId="{6437F681-8B14-42A1-9568-98B279D85D50}" destId="{F93242E5-92D4-4F63-A712-A6F650215BF3}" srcOrd="8" destOrd="0" presId="urn:microsoft.com/office/officeart/2005/8/layout/vProcess5"/>
    <dgm:cxn modelId="{6EED3EE9-59FB-4882-8563-6450A3C8264E}" type="presParOf" srcId="{6437F681-8B14-42A1-9568-98B279D85D50}" destId="{DF28D218-76B6-4DED-A0E8-4FDE105BD583}" srcOrd="9" destOrd="0" presId="urn:microsoft.com/office/officeart/2005/8/layout/vProcess5"/>
    <dgm:cxn modelId="{77AA896F-A36F-4C2D-9B45-AF9B36A8E928}" type="presParOf" srcId="{6437F681-8B14-42A1-9568-98B279D85D50}" destId="{DE7FFF41-7BD8-445B-BC04-78EBE80D732C}" srcOrd="10" destOrd="0" presId="urn:microsoft.com/office/officeart/2005/8/layout/vProcess5"/>
    <dgm:cxn modelId="{2442FCAC-2E8D-4DAD-9AF9-39FC357B3F65}" type="presParOf" srcId="{6437F681-8B14-42A1-9568-98B279D85D50}" destId="{2F74A052-9114-41E5-AE0D-68AE460826E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B102E-5F43-45A9-AF42-C53EF976209E}"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n-US"/>
        </a:p>
      </dgm:t>
    </dgm:pt>
    <dgm:pt modelId="{6168AA27-DACA-46BA-9FBB-C7D9571ADC3F}">
      <dgm:prSet phldrT="[Text]"/>
      <dgm:spPr/>
      <dgm:t>
        <a:bodyPr/>
        <a:lstStyle/>
        <a:p>
          <a:r>
            <a:rPr lang="en-US" dirty="0" smtClean="0"/>
            <a:t>Compare your 4 lists:</a:t>
          </a:r>
          <a:endParaRPr lang="en-US" dirty="0"/>
        </a:p>
      </dgm:t>
    </dgm:pt>
    <dgm:pt modelId="{852BEC90-BFBA-48BC-A2F9-8A615A8C9BF8}" type="parTrans" cxnId="{CD27D423-6A15-4EA7-8013-2AF30BD30BA9}">
      <dgm:prSet/>
      <dgm:spPr/>
      <dgm:t>
        <a:bodyPr/>
        <a:lstStyle/>
        <a:p>
          <a:endParaRPr lang="en-US"/>
        </a:p>
      </dgm:t>
    </dgm:pt>
    <dgm:pt modelId="{237EF12D-235E-4F72-8A93-CFDA8C751D70}" type="sibTrans" cxnId="{CD27D423-6A15-4EA7-8013-2AF30BD30BA9}">
      <dgm:prSet/>
      <dgm:spPr/>
      <dgm:t>
        <a:bodyPr/>
        <a:lstStyle/>
        <a:p>
          <a:endParaRPr lang="en-US"/>
        </a:p>
      </dgm:t>
    </dgm:pt>
    <dgm:pt modelId="{AC0B6DE9-6F5B-4EE7-B6C1-37C1DDB0DFAB}">
      <dgm:prSet phldrT="[Text]"/>
      <dgm:spPr/>
      <dgm:t>
        <a:bodyPr/>
        <a:lstStyle/>
        <a:p>
          <a:r>
            <a:rPr lang="en-US" dirty="0" smtClean="0"/>
            <a:t>Mark off the items on your merged list that are not feasible.</a:t>
          </a:r>
          <a:endParaRPr lang="en-US" dirty="0"/>
        </a:p>
      </dgm:t>
    </dgm:pt>
    <dgm:pt modelId="{4A1B8BB0-1F12-4242-BFDA-EB24427C9D26}" type="parTrans" cxnId="{B4352D3C-D606-4901-90E7-04FD3585448F}">
      <dgm:prSet/>
      <dgm:spPr/>
      <dgm:t>
        <a:bodyPr/>
        <a:lstStyle/>
        <a:p>
          <a:endParaRPr lang="en-US"/>
        </a:p>
      </dgm:t>
    </dgm:pt>
    <dgm:pt modelId="{31D04D12-2A5A-413E-A2EC-3189EB24D911}" type="sibTrans" cxnId="{B4352D3C-D606-4901-90E7-04FD3585448F}">
      <dgm:prSet/>
      <dgm:spPr/>
      <dgm:t>
        <a:bodyPr/>
        <a:lstStyle/>
        <a:p>
          <a:endParaRPr lang="en-US"/>
        </a:p>
      </dgm:t>
    </dgm:pt>
    <dgm:pt modelId="{77F35F2A-BA32-493B-A93B-02CC0A13FDEC}">
      <dgm:prSet phldrT="[Text]"/>
      <dgm:spPr/>
      <dgm:t>
        <a:bodyPr/>
        <a:lstStyle/>
        <a:p>
          <a:r>
            <a:rPr lang="en-US" dirty="0" smtClean="0"/>
            <a:t>The</a:t>
          </a:r>
          <a:r>
            <a:rPr lang="en-US" baseline="0" dirty="0" smtClean="0"/>
            <a:t> topic that survives or is central to all other topics is the basis for your research question.</a:t>
          </a:r>
          <a:endParaRPr lang="en-US" dirty="0"/>
        </a:p>
      </dgm:t>
    </dgm:pt>
    <dgm:pt modelId="{2D73BBC2-E83B-4313-A4DF-4BA2506C559E}" type="parTrans" cxnId="{A8AC5DD2-2E9A-4654-AE42-719B1B09053A}">
      <dgm:prSet/>
      <dgm:spPr/>
      <dgm:t>
        <a:bodyPr/>
        <a:lstStyle/>
        <a:p>
          <a:endParaRPr lang="en-US"/>
        </a:p>
      </dgm:t>
    </dgm:pt>
    <dgm:pt modelId="{78EE7870-DB7B-4541-823B-94D694D761FD}" type="sibTrans" cxnId="{A8AC5DD2-2E9A-4654-AE42-719B1B09053A}">
      <dgm:prSet/>
      <dgm:spPr/>
      <dgm:t>
        <a:bodyPr/>
        <a:lstStyle/>
        <a:p>
          <a:endParaRPr lang="en-US"/>
        </a:p>
      </dgm:t>
    </dgm:pt>
    <dgm:pt modelId="{F96E7EB7-A986-4DF6-BC2D-8D45E2FB8B1B}">
      <dgm:prSet phldrT="[Text]"/>
      <dgm:spPr/>
      <dgm:t>
        <a:bodyPr/>
        <a:lstStyle/>
        <a:p>
          <a:r>
            <a:rPr lang="en-US" dirty="0" smtClean="0"/>
            <a:t>Begin a literature study of your chosen topic and set a timeline.</a:t>
          </a:r>
          <a:endParaRPr lang="en-US" dirty="0"/>
        </a:p>
      </dgm:t>
    </dgm:pt>
    <dgm:pt modelId="{3524D759-2EAC-4946-84A6-013483A5E5DE}" type="parTrans" cxnId="{A9C1EEAD-4671-423D-B126-370D1230E5EB}">
      <dgm:prSet/>
      <dgm:spPr/>
      <dgm:t>
        <a:bodyPr/>
        <a:lstStyle/>
        <a:p>
          <a:endParaRPr lang="en-US"/>
        </a:p>
      </dgm:t>
    </dgm:pt>
    <dgm:pt modelId="{1998804E-F1D3-4927-B2A0-01C671287441}" type="sibTrans" cxnId="{A9C1EEAD-4671-423D-B126-370D1230E5EB}">
      <dgm:prSet/>
      <dgm:spPr/>
      <dgm:t>
        <a:bodyPr/>
        <a:lstStyle/>
        <a:p>
          <a:endParaRPr lang="en-US"/>
        </a:p>
      </dgm:t>
    </dgm:pt>
    <dgm:pt modelId="{B964AA29-1F12-4480-8FB5-CA74B9E33677}">
      <dgm:prSet/>
      <dgm:spPr/>
      <dgm:t>
        <a:bodyPr/>
        <a:lstStyle/>
        <a:p>
          <a:r>
            <a:rPr lang="en-US" dirty="0" smtClean="0"/>
            <a:t>What items appear on each of your lists?  Use these to create a single list</a:t>
          </a:r>
          <a:endParaRPr lang="en-US" dirty="0"/>
        </a:p>
      </dgm:t>
    </dgm:pt>
    <dgm:pt modelId="{9F34518D-8774-49E4-9490-C256D8AAAE2A}" type="parTrans" cxnId="{E2BBF87F-BD02-4103-9DE1-B14B43C23A87}">
      <dgm:prSet/>
      <dgm:spPr/>
      <dgm:t>
        <a:bodyPr/>
        <a:lstStyle/>
        <a:p>
          <a:endParaRPr lang="en-US"/>
        </a:p>
      </dgm:t>
    </dgm:pt>
    <dgm:pt modelId="{B657937F-662C-4ACF-A693-57348A062314}" type="sibTrans" cxnId="{E2BBF87F-BD02-4103-9DE1-B14B43C23A87}">
      <dgm:prSet/>
      <dgm:spPr/>
      <dgm:t>
        <a:bodyPr/>
        <a:lstStyle/>
        <a:p>
          <a:endParaRPr lang="en-US"/>
        </a:p>
      </dgm:t>
    </dgm:pt>
    <dgm:pt modelId="{3E23F386-E18E-4167-86D7-559C3223A3EA}">
      <dgm:prSet/>
      <dgm:spPr/>
      <dgm:t>
        <a:bodyPr/>
        <a:lstStyle/>
        <a:p>
          <a:r>
            <a:rPr lang="en-US" dirty="0" smtClean="0"/>
            <a:t>Remember that just because you do not pursue something at the time, does not mean that you can never do it.</a:t>
          </a:r>
          <a:endParaRPr lang="en-US" dirty="0"/>
        </a:p>
      </dgm:t>
    </dgm:pt>
    <dgm:pt modelId="{56CA9E5C-A302-4769-B43A-630B5C8C5924}" type="parTrans" cxnId="{C35FFF1A-2002-452C-ACBD-68A6125FA1DF}">
      <dgm:prSet/>
      <dgm:spPr/>
      <dgm:t>
        <a:bodyPr/>
        <a:lstStyle/>
        <a:p>
          <a:endParaRPr lang="en-US"/>
        </a:p>
      </dgm:t>
    </dgm:pt>
    <dgm:pt modelId="{B6A74090-9E41-4E57-8955-3634BDF50D01}" type="sibTrans" cxnId="{C35FFF1A-2002-452C-ACBD-68A6125FA1DF}">
      <dgm:prSet/>
      <dgm:spPr/>
      <dgm:t>
        <a:bodyPr/>
        <a:lstStyle/>
        <a:p>
          <a:endParaRPr lang="en-US"/>
        </a:p>
      </dgm:t>
    </dgm:pt>
    <dgm:pt modelId="{6437F681-8B14-42A1-9568-98B279D85D50}" type="pres">
      <dgm:prSet presAssocID="{3AEB102E-5F43-45A9-AF42-C53EF976209E}" presName="outerComposite" presStyleCnt="0">
        <dgm:presLayoutVars>
          <dgm:chMax val="5"/>
          <dgm:dir/>
          <dgm:resizeHandles val="exact"/>
        </dgm:presLayoutVars>
      </dgm:prSet>
      <dgm:spPr/>
      <dgm:t>
        <a:bodyPr/>
        <a:lstStyle/>
        <a:p>
          <a:endParaRPr lang="en-US"/>
        </a:p>
      </dgm:t>
    </dgm:pt>
    <dgm:pt modelId="{F63F6A21-FFBD-46FF-AC5A-EB8975EBCBAC}" type="pres">
      <dgm:prSet presAssocID="{3AEB102E-5F43-45A9-AF42-C53EF976209E}" presName="dummyMaxCanvas" presStyleCnt="0">
        <dgm:presLayoutVars/>
      </dgm:prSet>
      <dgm:spPr/>
    </dgm:pt>
    <dgm:pt modelId="{8D69D2C8-BE02-4E86-B68B-F59942B2A8C1}" type="pres">
      <dgm:prSet presAssocID="{3AEB102E-5F43-45A9-AF42-C53EF976209E}" presName="FourNodes_1" presStyleLbl="node1" presStyleIdx="0" presStyleCnt="4" custLinFactNeighborY="-16120">
        <dgm:presLayoutVars>
          <dgm:bulletEnabled val="1"/>
        </dgm:presLayoutVars>
      </dgm:prSet>
      <dgm:spPr/>
      <dgm:t>
        <a:bodyPr/>
        <a:lstStyle/>
        <a:p>
          <a:endParaRPr lang="en-US"/>
        </a:p>
      </dgm:t>
    </dgm:pt>
    <dgm:pt modelId="{7CEE3858-A775-49B9-8CB5-93A727B650C1}" type="pres">
      <dgm:prSet presAssocID="{3AEB102E-5F43-45A9-AF42-C53EF976209E}" presName="FourNodes_2" presStyleLbl="node1" presStyleIdx="1" presStyleCnt="4">
        <dgm:presLayoutVars>
          <dgm:bulletEnabled val="1"/>
        </dgm:presLayoutVars>
      </dgm:prSet>
      <dgm:spPr/>
      <dgm:t>
        <a:bodyPr/>
        <a:lstStyle/>
        <a:p>
          <a:endParaRPr lang="en-US"/>
        </a:p>
      </dgm:t>
    </dgm:pt>
    <dgm:pt modelId="{CB30282E-B3B1-4E8F-A084-7544DDDB4FAA}" type="pres">
      <dgm:prSet presAssocID="{3AEB102E-5F43-45A9-AF42-C53EF976209E}" presName="FourNodes_3" presStyleLbl="node1" presStyleIdx="2" presStyleCnt="4">
        <dgm:presLayoutVars>
          <dgm:bulletEnabled val="1"/>
        </dgm:presLayoutVars>
      </dgm:prSet>
      <dgm:spPr/>
      <dgm:t>
        <a:bodyPr/>
        <a:lstStyle/>
        <a:p>
          <a:endParaRPr lang="en-US"/>
        </a:p>
      </dgm:t>
    </dgm:pt>
    <dgm:pt modelId="{EDEC90C4-8EE6-4A02-B6B1-92DDB503CF01}" type="pres">
      <dgm:prSet presAssocID="{3AEB102E-5F43-45A9-AF42-C53EF976209E}" presName="FourNodes_4" presStyleLbl="node1" presStyleIdx="3" presStyleCnt="4" custLinFactNeighborY="-2516">
        <dgm:presLayoutVars>
          <dgm:bulletEnabled val="1"/>
        </dgm:presLayoutVars>
      </dgm:prSet>
      <dgm:spPr/>
      <dgm:t>
        <a:bodyPr/>
        <a:lstStyle/>
        <a:p>
          <a:endParaRPr lang="en-US"/>
        </a:p>
      </dgm:t>
    </dgm:pt>
    <dgm:pt modelId="{6BB45636-1642-42EF-9ABF-B485E0802F57}" type="pres">
      <dgm:prSet presAssocID="{3AEB102E-5F43-45A9-AF42-C53EF976209E}" presName="FourConn_1-2" presStyleLbl="fgAccFollowNode1" presStyleIdx="0" presStyleCnt="3">
        <dgm:presLayoutVars>
          <dgm:bulletEnabled val="1"/>
        </dgm:presLayoutVars>
      </dgm:prSet>
      <dgm:spPr/>
      <dgm:t>
        <a:bodyPr/>
        <a:lstStyle/>
        <a:p>
          <a:endParaRPr lang="en-US"/>
        </a:p>
      </dgm:t>
    </dgm:pt>
    <dgm:pt modelId="{66A147DE-4C60-4F29-97C1-DE6444E5ACD3}" type="pres">
      <dgm:prSet presAssocID="{3AEB102E-5F43-45A9-AF42-C53EF976209E}" presName="FourConn_2-3" presStyleLbl="fgAccFollowNode1" presStyleIdx="1" presStyleCnt="3">
        <dgm:presLayoutVars>
          <dgm:bulletEnabled val="1"/>
        </dgm:presLayoutVars>
      </dgm:prSet>
      <dgm:spPr/>
      <dgm:t>
        <a:bodyPr/>
        <a:lstStyle/>
        <a:p>
          <a:endParaRPr lang="en-US"/>
        </a:p>
      </dgm:t>
    </dgm:pt>
    <dgm:pt modelId="{E41D5036-3A57-4DF5-98ED-EB1A28D6A896}" type="pres">
      <dgm:prSet presAssocID="{3AEB102E-5F43-45A9-AF42-C53EF976209E}" presName="FourConn_3-4" presStyleLbl="fgAccFollowNode1" presStyleIdx="2" presStyleCnt="3">
        <dgm:presLayoutVars>
          <dgm:bulletEnabled val="1"/>
        </dgm:presLayoutVars>
      </dgm:prSet>
      <dgm:spPr/>
      <dgm:t>
        <a:bodyPr/>
        <a:lstStyle/>
        <a:p>
          <a:endParaRPr lang="en-US"/>
        </a:p>
      </dgm:t>
    </dgm:pt>
    <dgm:pt modelId="{F93242E5-92D4-4F63-A712-A6F650215BF3}" type="pres">
      <dgm:prSet presAssocID="{3AEB102E-5F43-45A9-AF42-C53EF976209E}" presName="FourNodes_1_text" presStyleLbl="node1" presStyleIdx="3" presStyleCnt="4">
        <dgm:presLayoutVars>
          <dgm:bulletEnabled val="1"/>
        </dgm:presLayoutVars>
      </dgm:prSet>
      <dgm:spPr/>
      <dgm:t>
        <a:bodyPr/>
        <a:lstStyle/>
        <a:p>
          <a:endParaRPr lang="en-US"/>
        </a:p>
      </dgm:t>
    </dgm:pt>
    <dgm:pt modelId="{DF28D218-76B6-4DED-A0E8-4FDE105BD583}" type="pres">
      <dgm:prSet presAssocID="{3AEB102E-5F43-45A9-AF42-C53EF976209E}" presName="FourNodes_2_text" presStyleLbl="node1" presStyleIdx="3" presStyleCnt="4">
        <dgm:presLayoutVars>
          <dgm:bulletEnabled val="1"/>
        </dgm:presLayoutVars>
      </dgm:prSet>
      <dgm:spPr/>
      <dgm:t>
        <a:bodyPr/>
        <a:lstStyle/>
        <a:p>
          <a:endParaRPr lang="en-US"/>
        </a:p>
      </dgm:t>
    </dgm:pt>
    <dgm:pt modelId="{DE7FFF41-7BD8-445B-BC04-78EBE80D732C}" type="pres">
      <dgm:prSet presAssocID="{3AEB102E-5F43-45A9-AF42-C53EF976209E}" presName="FourNodes_3_text" presStyleLbl="node1" presStyleIdx="3" presStyleCnt="4">
        <dgm:presLayoutVars>
          <dgm:bulletEnabled val="1"/>
        </dgm:presLayoutVars>
      </dgm:prSet>
      <dgm:spPr/>
      <dgm:t>
        <a:bodyPr/>
        <a:lstStyle/>
        <a:p>
          <a:endParaRPr lang="en-US"/>
        </a:p>
      </dgm:t>
    </dgm:pt>
    <dgm:pt modelId="{2F74A052-9114-41E5-AE0D-68AE460826ED}" type="pres">
      <dgm:prSet presAssocID="{3AEB102E-5F43-45A9-AF42-C53EF976209E}" presName="FourNodes_4_text" presStyleLbl="node1" presStyleIdx="3" presStyleCnt="4">
        <dgm:presLayoutVars>
          <dgm:bulletEnabled val="1"/>
        </dgm:presLayoutVars>
      </dgm:prSet>
      <dgm:spPr/>
      <dgm:t>
        <a:bodyPr/>
        <a:lstStyle/>
        <a:p>
          <a:endParaRPr lang="en-US"/>
        </a:p>
      </dgm:t>
    </dgm:pt>
  </dgm:ptLst>
  <dgm:cxnLst>
    <dgm:cxn modelId="{696ED104-65A5-4061-BC4E-B20A6DB1D4BA}" type="presOf" srcId="{B964AA29-1F12-4480-8FB5-CA74B9E33677}" destId="{F93242E5-92D4-4F63-A712-A6F650215BF3}" srcOrd="1" destOrd="1" presId="urn:microsoft.com/office/officeart/2005/8/layout/vProcess5"/>
    <dgm:cxn modelId="{25BB7D69-48FB-4523-894F-B50F92884B93}" type="presOf" srcId="{237EF12D-235E-4F72-8A93-CFDA8C751D70}" destId="{6BB45636-1642-42EF-9ABF-B485E0802F57}" srcOrd="0" destOrd="0" presId="urn:microsoft.com/office/officeart/2005/8/layout/vProcess5"/>
    <dgm:cxn modelId="{2B1D3C8D-49ED-47E6-A44E-B244538EA612}" type="presOf" srcId="{B964AA29-1F12-4480-8FB5-CA74B9E33677}" destId="{8D69D2C8-BE02-4E86-B68B-F59942B2A8C1}" srcOrd="0" destOrd="1" presId="urn:microsoft.com/office/officeart/2005/8/layout/vProcess5"/>
    <dgm:cxn modelId="{1A7C0A01-3719-48F4-A671-31345A674CE0}" type="presOf" srcId="{AC0B6DE9-6F5B-4EE7-B6C1-37C1DDB0DFAB}" destId="{DF28D218-76B6-4DED-A0E8-4FDE105BD583}" srcOrd="1" destOrd="0" presId="urn:microsoft.com/office/officeart/2005/8/layout/vProcess5"/>
    <dgm:cxn modelId="{C35FFF1A-2002-452C-ACBD-68A6125FA1DF}" srcId="{6168AA27-DACA-46BA-9FBB-C7D9571ADC3F}" destId="{3E23F386-E18E-4167-86D7-559C3223A3EA}" srcOrd="1" destOrd="0" parTransId="{56CA9E5C-A302-4769-B43A-630B5C8C5924}" sibTransId="{B6A74090-9E41-4E57-8955-3634BDF50D01}"/>
    <dgm:cxn modelId="{A8AC5DD2-2E9A-4654-AE42-719B1B09053A}" srcId="{3AEB102E-5F43-45A9-AF42-C53EF976209E}" destId="{77F35F2A-BA32-493B-A93B-02CC0A13FDEC}" srcOrd="2" destOrd="0" parTransId="{2D73BBC2-E83B-4313-A4DF-4BA2506C559E}" sibTransId="{78EE7870-DB7B-4541-823B-94D694D761FD}"/>
    <dgm:cxn modelId="{006539F2-FA31-4352-BC75-C95824DEB8A4}" type="presOf" srcId="{3AEB102E-5F43-45A9-AF42-C53EF976209E}" destId="{6437F681-8B14-42A1-9568-98B279D85D50}" srcOrd="0" destOrd="0" presId="urn:microsoft.com/office/officeart/2005/8/layout/vProcess5"/>
    <dgm:cxn modelId="{24D68A44-8224-4320-9840-1574D966A69B}" type="presOf" srcId="{77F35F2A-BA32-493B-A93B-02CC0A13FDEC}" destId="{CB30282E-B3B1-4E8F-A084-7544DDDB4FAA}" srcOrd="0" destOrd="0" presId="urn:microsoft.com/office/officeart/2005/8/layout/vProcess5"/>
    <dgm:cxn modelId="{92A7F86D-7AF0-474B-9598-31773B7E66EC}" type="presOf" srcId="{AC0B6DE9-6F5B-4EE7-B6C1-37C1DDB0DFAB}" destId="{7CEE3858-A775-49B9-8CB5-93A727B650C1}" srcOrd="0" destOrd="0" presId="urn:microsoft.com/office/officeart/2005/8/layout/vProcess5"/>
    <dgm:cxn modelId="{06CB7606-3EF4-4874-A3E1-14F83E2BC282}" type="presOf" srcId="{6168AA27-DACA-46BA-9FBB-C7D9571ADC3F}" destId="{8D69D2C8-BE02-4E86-B68B-F59942B2A8C1}" srcOrd="0" destOrd="0" presId="urn:microsoft.com/office/officeart/2005/8/layout/vProcess5"/>
    <dgm:cxn modelId="{58E14631-C6CA-46F8-ABB6-28E060D45525}" type="presOf" srcId="{F96E7EB7-A986-4DF6-BC2D-8D45E2FB8B1B}" destId="{EDEC90C4-8EE6-4A02-B6B1-92DDB503CF01}" srcOrd="0" destOrd="0" presId="urn:microsoft.com/office/officeart/2005/8/layout/vProcess5"/>
    <dgm:cxn modelId="{CD27D423-6A15-4EA7-8013-2AF30BD30BA9}" srcId="{3AEB102E-5F43-45A9-AF42-C53EF976209E}" destId="{6168AA27-DACA-46BA-9FBB-C7D9571ADC3F}" srcOrd="0" destOrd="0" parTransId="{852BEC90-BFBA-48BC-A2F9-8A615A8C9BF8}" sibTransId="{237EF12D-235E-4F72-8A93-CFDA8C751D70}"/>
    <dgm:cxn modelId="{A9C1EEAD-4671-423D-B126-370D1230E5EB}" srcId="{3AEB102E-5F43-45A9-AF42-C53EF976209E}" destId="{F96E7EB7-A986-4DF6-BC2D-8D45E2FB8B1B}" srcOrd="3" destOrd="0" parTransId="{3524D759-2EAC-4946-84A6-013483A5E5DE}" sibTransId="{1998804E-F1D3-4927-B2A0-01C671287441}"/>
    <dgm:cxn modelId="{7BF1FDF7-53AA-4557-B4D4-0418D5064D84}" type="presOf" srcId="{31D04D12-2A5A-413E-A2EC-3189EB24D911}" destId="{66A147DE-4C60-4F29-97C1-DE6444E5ACD3}" srcOrd="0" destOrd="0" presId="urn:microsoft.com/office/officeart/2005/8/layout/vProcess5"/>
    <dgm:cxn modelId="{41E4BE64-0DBD-4A2B-934D-C5341D007FA8}" type="presOf" srcId="{6168AA27-DACA-46BA-9FBB-C7D9571ADC3F}" destId="{F93242E5-92D4-4F63-A712-A6F650215BF3}" srcOrd="1" destOrd="0" presId="urn:microsoft.com/office/officeart/2005/8/layout/vProcess5"/>
    <dgm:cxn modelId="{43174431-D985-4B15-B359-D2386A68739F}" type="presOf" srcId="{78EE7870-DB7B-4541-823B-94D694D761FD}" destId="{E41D5036-3A57-4DF5-98ED-EB1A28D6A896}" srcOrd="0" destOrd="0" presId="urn:microsoft.com/office/officeart/2005/8/layout/vProcess5"/>
    <dgm:cxn modelId="{5A71BE79-28E0-400C-AE38-7DFEEC1A03F0}" type="presOf" srcId="{3E23F386-E18E-4167-86D7-559C3223A3EA}" destId="{8D69D2C8-BE02-4E86-B68B-F59942B2A8C1}" srcOrd="0" destOrd="2" presId="urn:microsoft.com/office/officeart/2005/8/layout/vProcess5"/>
    <dgm:cxn modelId="{B4352D3C-D606-4901-90E7-04FD3585448F}" srcId="{3AEB102E-5F43-45A9-AF42-C53EF976209E}" destId="{AC0B6DE9-6F5B-4EE7-B6C1-37C1DDB0DFAB}" srcOrd="1" destOrd="0" parTransId="{4A1B8BB0-1F12-4242-BFDA-EB24427C9D26}" sibTransId="{31D04D12-2A5A-413E-A2EC-3189EB24D911}"/>
    <dgm:cxn modelId="{E2BBF87F-BD02-4103-9DE1-B14B43C23A87}" srcId="{6168AA27-DACA-46BA-9FBB-C7D9571ADC3F}" destId="{B964AA29-1F12-4480-8FB5-CA74B9E33677}" srcOrd="0" destOrd="0" parTransId="{9F34518D-8774-49E4-9490-C256D8AAAE2A}" sibTransId="{B657937F-662C-4ACF-A693-57348A062314}"/>
    <dgm:cxn modelId="{0535519B-3DEC-4FC2-A84E-5A950AE3BB42}" type="presOf" srcId="{77F35F2A-BA32-493B-A93B-02CC0A13FDEC}" destId="{DE7FFF41-7BD8-445B-BC04-78EBE80D732C}" srcOrd="1" destOrd="0" presId="urn:microsoft.com/office/officeart/2005/8/layout/vProcess5"/>
    <dgm:cxn modelId="{BF005F24-5FC5-4EFB-8424-F0624F0B1051}" type="presOf" srcId="{3E23F386-E18E-4167-86D7-559C3223A3EA}" destId="{F93242E5-92D4-4F63-A712-A6F650215BF3}" srcOrd="1" destOrd="2" presId="urn:microsoft.com/office/officeart/2005/8/layout/vProcess5"/>
    <dgm:cxn modelId="{522D8408-A5A3-4F13-9A9F-0D3C44420510}" type="presOf" srcId="{F96E7EB7-A986-4DF6-BC2D-8D45E2FB8B1B}" destId="{2F74A052-9114-41E5-AE0D-68AE460826ED}" srcOrd="1" destOrd="0" presId="urn:microsoft.com/office/officeart/2005/8/layout/vProcess5"/>
    <dgm:cxn modelId="{9B21C819-EF0D-409E-A3C7-3E38F5F88BC0}" type="presParOf" srcId="{6437F681-8B14-42A1-9568-98B279D85D50}" destId="{F63F6A21-FFBD-46FF-AC5A-EB8975EBCBAC}" srcOrd="0" destOrd="0" presId="urn:microsoft.com/office/officeart/2005/8/layout/vProcess5"/>
    <dgm:cxn modelId="{40D80B02-E88E-4D3F-B1CD-AB6D2FFD5748}" type="presParOf" srcId="{6437F681-8B14-42A1-9568-98B279D85D50}" destId="{8D69D2C8-BE02-4E86-B68B-F59942B2A8C1}" srcOrd="1" destOrd="0" presId="urn:microsoft.com/office/officeart/2005/8/layout/vProcess5"/>
    <dgm:cxn modelId="{42A8E04A-077F-40DF-9BEA-BE5080D739DD}" type="presParOf" srcId="{6437F681-8B14-42A1-9568-98B279D85D50}" destId="{7CEE3858-A775-49B9-8CB5-93A727B650C1}" srcOrd="2" destOrd="0" presId="urn:microsoft.com/office/officeart/2005/8/layout/vProcess5"/>
    <dgm:cxn modelId="{9CF7A8D6-707C-4563-8BAA-6914AF89EF4E}" type="presParOf" srcId="{6437F681-8B14-42A1-9568-98B279D85D50}" destId="{CB30282E-B3B1-4E8F-A084-7544DDDB4FAA}" srcOrd="3" destOrd="0" presId="urn:microsoft.com/office/officeart/2005/8/layout/vProcess5"/>
    <dgm:cxn modelId="{5B0B531E-8EF9-478F-A1A7-F69D90684830}" type="presParOf" srcId="{6437F681-8B14-42A1-9568-98B279D85D50}" destId="{EDEC90C4-8EE6-4A02-B6B1-92DDB503CF01}" srcOrd="4" destOrd="0" presId="urn:microsoft.com/office/officeart/2005/8/layout/vProcess5"/>
    <dgm:cxn modelId="{20419875-DCB1-4528-9463-D6AE0FDDD323}" type="presParOf" srcId="{6437F681-8B14-42A1-9568-98B279D85D50}" destId="{6BB45636-1642-42EF-9ABF-B485E0802F57}" srcOrd="5" destOrd="0" presId="urn:microsoft.com/office/officeart/2005/8/layout/vProcess5"/>
    <dgm:cxn modelId="{62B4D66F-8BCF-4405-965B-55A832DEB454}" type="presParOf" srcId="{6437F681-8B14-42A1-9568-98B279D85D50}" destId="{66A147DE-4C60-4F29-97C1-DE6444E5ACD3}" srcOrd="6" destOrd="0" presId="urn:microsoft.com/office/officeart/2005/8/layout/vProcess5"/>
    <dgm:cxn modelId="{CC89E1C2-9CE3-4C4C-BAD2-951D13D4DCC2}" type="presParOf" srcId="{6437F681-8B14-42A1-9568-98B279D85D50}" destId="{E41D5036-3A57-4DF5-98ED-EB1A28D6A896}" srcOrd="7" destOrd="0" presId="urn:microsoft.com/office/officeart/2005/8/layout/vProcess5"/>
    <dgm:cxn modelId="{F197108D-2AA9-4C2C-85A5-602A4C87DC79}" type="presParOf" srcId="{6437F681-8B14-42A1-9568-98B279D85D50}" destId="{F93242E5-92D4-4F63-A712-A6F650215BF3}" srcOrd="8" destOrd="0" presId="urn:microsoft.com/office/officeart/2005/8/layout/vProcess5"/>
    <dgm:cxn modelId="{6EED3EE9-59FB-4882-8563-6450A3C8264E}" type="presParOf" srcId="{6437F681-8B14-42A1-9568-98B279D85D50}" destId="{DF28D218-76B6-4DED-A0E8-4FDE105BD583}" srcOrd="9" destOrd="0" presId="urn:microsoft.com/office/officeart/2005/8/layout/vProcess5"/>
    <dgm:cxn modelId="{77AA896F-A36F-4C2D-9B45-AF9B36A8E928}" type="presParOf" srcId="{6437F681-8B14-42A1-9568-98B279D85D50}" destId="{DE7FFF41-7BD8-445B-BC04-78EBE80D732C}" srcOrd="10" destOrd="0" presId="urn:microsoft.com/office/officeart/2005/8/layout/vProcess5"/>
    <dgm:cxn modelId="{2442FCAC-2E8D-4DAD-9AF9-39FC357B3F65}" type="presParOf" srcId="{6437F681-8B14-42A1-9568-98B279D85D50}" destId="{2F74A052-9114-41E5-AE0D-68AE460826E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50ACFF-18A9-EF4B-B9EE-7798634879A7}" type="doc">
      <dgm:prSet loTypeId="urn:microsoft.com/office/officeart/2008/layout/VerticalCurvedList" loCatId="" qsTypeId="urn:microsoft.com/office/officeart/2005/8/quickstyle/simple2" qsCatId="simple" csTypeId="urn:microsoft.com/office/officeart/2005/8/colors/accent2_2" csCatId="accent2" phldr="1"/>
      <dgm:spPr/>
      <dgm:t>
        <a:bodyPr/>
        <a:lstStyle/>
        <a:p>
          <a:endParaRPr lang="en-US"/>
        </a:p>
      </dgm:t>
    </dgm:pt>
    <dgm:pt modelId="{89FD1E4D-9C76-BE4F-8578-0B5C05DA419F}">
      <dgm:prSet phldrT="[Text]"/>
      <dgm:spPr/>
      <dgm:t>
        <a:bodyPr/>
        <a:lstStyle/>
        <a:p>
          <a:r>
            <a:rPr lang="en-US" dirty="0" smtClean="0"/>
            <a:t>Find people to help you: Build a network</a:t>
          </a:r>
          <a:endParaRPr lang="en-US" dirty="0"/>
        </a:p>
      </dgm:t>
    </dgm:pt>
    <dgm:pt modelId="{F792AFB2-8D63-C240-949A-569BD960C08B}" type="parTrans" cxnId="{F8FAE1DD-0BEE-8B47-982B-8BABEDB7AF49}">
      <dgm:prSet/>
      <dgm:spPr/>
      <dgm:t>
        <a:bodyPr/>
        <a:lstStyle/>
        <a:p>
          <a:endParaRPr lang="en-US"/>
        </a:p>
      </dgm:t>
    </dgm:pt>
    <dgm:pt modelId="{32CD8AD7-2135-D34D-B91A-34ACB23B775E}" type="sibTrans" cxnId="{F8FAE1DD-0BEE-8B47-982B-8BABEDB7AF49}">
      <dgm:prSet/>
      <dgm:spPr/>
      <dgm:t>
        <a:bodyPr/>
        <a:lstStyle/>
        <a:p>
          <a:endParaRPr lang="en-US"/>
        </a:p>
      </dgm:t>
    </dgm:pt>
    <dgm:pt modelId="{DF4F63A6-A035-C848-806D-7CD37E8C7FB1}">
      <dgm:prSet phldrT="[Text]"/>
      <dgm:spPr/>
      <dgm:t>
        <a:bodyPr/>
        <a:lstStyle/>
        <a:p>
          <a:r>
            <a:rPr lang="en-US" dirty="0" smtClean="0"/>
            <a:t>Find money</a:t>
          </a:r>
          <a:endParaRPr lang="en-US" dirty="0"/>
        </a:p>
      </dgm:t>
    </dgm:pt>
    <dgm:pt modelId="{02DED14E-14F6-B647-8DEC-0EAC1F73A92C}" type="parTrans" cxnId="{555FDA98-5F41-DD48-A6AA-A9D5E3563D0E}">
      <dgm:prSet/>
      <dgm:spPr/>
      <dgm:t>
        <a:bodyPr/>
        <a:lstStyle/>
        <a:p>
          <a:endParaRPr lang="en-US"/>
        </a:p>
      </dgm:t>
    </dgm:pt>
    <dgm:pt modelId="{37EA5C21-6DED-E742-8042-29B1DAE4B0C6}" type="sibTrans" cxnId="{555FDA98-5F41-DD48-A6AA-A9D5E3563D0E}">
      <dgm:prSet/>
      <dgm:spPr/>
      <dgm:t>
        <a:bodyPr/>
        <a:lstStyle/>
        <a:p>
          <a:endParaRPr lang="en-US"/>
        </a:p>
      </dgm:t>
    </dgm:pt>
    <dgm:pt modelId="{7C10B3C5-55E9-2A4C-9586-6EA6C54E67D1}">
      <dgm:prSet phldrT="[Text]"/>
      <dgm:spPr/>
      <dgm:t>
        <a:bodyPr/>
        <a:lstStyle/>
        <a:p>
          <a:r>
            <a:rPr lang="en-US" dirty="0" smtClean="0"/>
            <a:t>Find space</a:t>
          </a:r>
          <a:endParaRPr lang="en-US" dirty="0"/>
        </a:p>
      </dgm:t>
    </dgm:pt>
    <dgm:pt modelId="{3710C98E-DCC7-4D40-AD99-27A7B525FF94}" type="parTrans" cxnId="{50F07D27-AF6A-DE43-9634-CCEB289D0F6B}">
      <dgm:prSet/>
      <dgm:spPr/>
      <dgm:t>
        <a:bodyPr/>
        <a:lstStyle/>
        <a:p>
          <a:endParaRPr lang="en-US"/>
        </a:p>
      </dgm:t>
    </dgm:pt>
    <dgm:pt modelId="{BABA60B2-CF37-7247-9E76-FEDF88726247}" type="sibTrans" cxnId="{50F07D27-AF6A-DE43-9634-CCEB289D0F6B}">
      <dgm:prSet/>
      <dgm:spPr/>
      <dgm:t>
        <a:bodyPr/>
        <a:lstStyle/>
        <a:p>
          <a:endParaRPr lang="en-US"/>
        </a:p>
      </dgm:t>
    </dgm:pt>
    <dgm:pt modelId="{14018755-B573-CD4C-8529-3897A4184FB0}" type="pres">
      <dgm:prSet presAssocID="{9050ACFF-18A9-EF4B-B9EE-7798634879A7}" presName="Name0" presStyleCnt="0">
        <dgm:presLayoutVars>
          <dgm:chMax val="7"/>
          <dgm:chPref val="7"/>
          <dgm:dir/>
        </dgm:presLayoutVars>
      </dgm:prSet>
      <dgm:spPr/>
      <dgm:t>
        <a:bodyPr/>
        <a:lstStyle/>
        <a:p>
          <a:endParaRPr lang="en-US"/>
        </a:p>
      </dgm:t>
    </dgm:pt>
    <dgm:pt modelId="{5D9229A8-1169-DF4E-A404-ABB5E8A39D21}" type="pres">
      <dgm:prSet presAssocID="{9050ACFF-18A9-EF4B-B9EE-7798634879A7}" presName="Name1" presStyleCnt="0"/>
      <dgm:spPr/>
      <dgm:t>
        <a:bodyPr/>
        <a:lstStyle/>
        <a:p>
          <a:endParaRPr lang="en-US"/>
        </a:p>
      </dgm:t>
    </dgm:pt>
    <dgm:pt modelId="{12669E69-5EFD-3348-8ED6-2ED6BF047F1A}" type="pres">
      <dgm:prSet presAssocID="{9050ACFF-18A9-EF4B-B9EE-7798634879A7}" presName="cycle" presStyleCnt="0"/>
      <dgm:spPr/>
      <dgm:t>
        <a:bodyPr/>
        <a:lstStyle/>
        <a:p>
          <a:endParaRPr lang="en-US"/>
        </a:p>
      </dgm:t>
    </dgm:pt>
    <dgm:pt modelId="{1D04B1B6-8A57-2849-87C9-C063E9B80E5F}" type="pres">
      <dgm:prSet presAssocID="{9050ACFF-18A9-EF4B-B9EE-7798634879A7}" presName="srcNode" presStyleLbl="node1" presStyleIdx="0" presStyleCnt="3"/>
      <dgm:spPr/>
      <dgm:t>
        <a:bodyPr/>
        <a:lstStyle/>
        <a:p>
          <a:endParaRPr lang="en-US"/>
        </a:p>
      </dgm:t>
    </dgm:pt>
    <dgm:pt modelId="{59ED37A5-80A1-F645-862A-8C4E553D846C}" type="pres">
      <dgm:prSet presAssocID="{9050ACFF-18A9-EF4B-B9EE-7798634879A7}" presName="conn" presStyleLbl="parChTrans1D2" presStyleIdx="0" presStyleCnt="1"/>
      <dgm:spPr/>
      <dgm:t>
        <a:bodyPr/>
        <a:lstStyle/>
        <a:p>
          <a:endParaRPr lang="en-US"/>
        </a:p>
      </dgm:t>
    </dgm:pt>
    <dgm:pt modelId="{D1B42659-0A4A-9C4D-B887-148DC49DB032}" type="pres">
      <dgm:prSet presAssocID="{9050ACFF-18A9-EF4B-B9EE-7798634879A7}" presName="extraNode" presStyleLbl="node1" presStyleIdx="0" presStyleCnt="3"/>
      <dgm:spPr/>
      <dgm:t>
        <a:bodyPr/>
        <a:lstStyle/>
        <a:p>
          <a:endParaRPr lang="en-US"/>
        </a:p>
      </dgm:t>
    </dgm:pt>
    <dgm:pt modelId="{97EDDFEA-5F21-F644-9181-7545FA71406C}" type="pres">
      <dgm:prSet presAssocID="{9050ACFF-18A9-EF4B-B9EE-7798634879A7}" presName="dstNode" presStyleLbl="node1" presStyleIdx="0" presStyleCnt="3"/>
      <dgm:spPr/>
      <dgm:t>
        <a:bodyPr/>
        <a:lstStyle/>
        <a:p>
          <a:endParaRPr lang="en-US"/>
        </a:p>
      </dgm:t>
    </dgm:pt>
    <dgm:pt modelId="{9AFE548E-7296-4B45-92FB-73AEEB16DA9A}" type="pres">
      <dgm:prSet presAssocID="{89FD1E4D-9C76-BE4F-8578-0B5C05DA419F}" presName="text_1" presStyleLbl="node1" presStyleIdx="0" presStyleCnt="3">
        <dgm:presLayoutVars>
          <dgm:bulletEnabled val="1"/>
        </dgm:presLayoutVars>
      </dgm:prSet>
      <dgm:spPr/>
      <dgm:t>
        <a:bodyPr/>
        <a:lstStyle/>
        <a:p>
          <a:endParaRPr lang="en-US"/>
        </a:p>
      </dgm:t>
    </dgm:pt>
    <dgm:pt modelId="{35487C33-A476-0B4C-B9F5-E2799DA1B8AC}" type="pres">
      <dgm:prSet presAssocID="{89FD1E4D-9C76-BE4F-8578-0B5C05DA419F}" presName="accent_1" presStyleCnt="0"/>
      <dgm:spPr/>
      <dgm:t>
        <a:bodyPr/>
        <a:lstStyle/>
        <a:p>
          <a:endParaRPr lang="en-US"/>
        </a:p>
      </dgm:t>
    </dgm:pt>
    <dgm:pt modelId="{6DE7C1FE-9C9E-8F4A-80F8-CD72D1B027EC}" type="pres">
      <dgm:prSet presAssocID="{89FD1E4D-9C76-BE4F-8578-0B5C05DA419F}" presName="accentRepeatNode" presStyleLbl="solidFgAcc1" presStyleIdx="0" presStyleCnt="3"/>
      <dgm:spPr/>
      <dgm:t>
        <a:bodyPr/>
        <a:lstStyle/>
        <a:p>
          <a:endParaRPr lang="en-US"/>
        </a:p>
      </dgm:t>
    </dgm:pt>
    <dgm:pt modelId="{5DEC8F7B-895C-AE49-9415-DA258B03ACCD}" type="pres">
      <dgm:prSet presAssocID="{DF4F63A6-A035-C848-806D-7CD37E8C7FB1}" presName="text_2" presStyleLbl="node1" presStyleIdx="1" presStyleCnt="3">
        <dgm:presLayoutVars>
          <dgm:bulletEnabled val="1"/>
        </dgm:presLayoutVars>
      </dgm:prSet>
      <dgm:spPr/>
      <dgm:t>
        <a:bodyPr/>
        <a:lstStyle/>
        <a:p>
          <a:endParaRPr lang="en-US"/>
        </a:p>
      </dgm:t>
    </dgm:pt>
    <dgm:pt modelId="{406B4E92-DA3D-2A43-B999-28CA51915047}" type="pres">
      <dgm:prSet presAssocID="{DF4F63A6-A035-C848-806D-7CD37E8C7FB1}" presName="accent_2" presStyleCnt="0"/>
      <dgm:spPr/>
      <dgm:t>
        <a:bodyPr/>
        <a:lstStyle/>
        <a:p>
          <a:endParaRPr lang="en-US"/>
        </a:p>
      </dgm:t>
    </dgm:pt>
    <dgm:pt modelId="{8B8775E9-7404-0748-A3A0-C96276D06954}" type="pres">
      <dgm:prSet presAssocID="{DF4F63A6-A035-C848-806D-7CD37E8C7FB1}" presName="accentRepeatNode" presStyleLbl="solidFgAcc1" presStyleIdx="1" presStyleCnt="3"/>
      <dgm:spPr/>
      <dgm:t>
        <a:bodyPr/>
        <a:lstStyle/>
        <a:p>
          <a:endParaRPr lang="en-US"/>
        </a:p>
      </dgm:t>
    </dgm:pt>
    <dgm:pt modelId="{E2C1B631-BDF6-2F48-A60D-B706E35B1624}" type="pres">
      <dgm:prSet presAssocID="{7C10B3C5-55E9-2A4C-9586-6EA6C54E67D1}" presName="text_3" presStyleLbl="node1" presStyleIdx="2" presStyleCnt="3">
        <dgm:presLayoutVars>
          <dgm:bulletEnabled val="1"/>
        </dgm:presLayoutVars>
      </dgm:prSet>
      <dgm:spPr/>
      <dgm:t>
        <a:bodyPr/>
        <a:lstStyle/>
        <a:p>
          <a:endParaRPr lang="en-US"/>
        </a:p>
      </dgm:t>
    </dgm:pt>
    <dgm:pt modelId="{05E7A9A6-F30E-6B41-ACD2-CFC3A8C4DDAA}" type="pres">
      <dgm:prSet presAssocID="{7C10B3C5-55E9-2A4C-9586-6EA6C54E67D1}" presName="accent_3" presStyleCnt="0"/>
      <dgm:spPr/>
      <dgm:t>
        <a:bodyPr/>
        <a:lstStyle/>
        <a:p>
          <a:endParaRPr lang="en-US"/>
        </a:p>
      </dgm:t>
    </dgm:pt>
    <dgm:pt modelId="{6FB132C4-3A43-534E-B18A-2D78B6790AF9}" type="pres">
      <dgm:prSet presAssocID="{7C10B3C5-55E9-2A4C-9586-6EA6C54E67D1}" presName="accentRepeatNode" presStyleLbl="solidFgAcc1" presStyleIdx="2" presStyleCnt="3"/>
      <dgm:spPr/>
      <dgm:t>
        <a:bodyPr/>
        <a:lstStyle/>
        <a:p>
          <a:endParaRPr lang="en-US"/>
        </a:p>
      </dgm:t>
    </dgm:pt>
  </dgm:ptLst>
  <dgm:cxnLst>
    <dgm:cxn modelId="{51DF4CF1-E936-0449-85F4-3BC2BD0FB4E1}" type="presOf" srcId="{7C10B3C5-55E9-2A4C-9586-6EA6C54E67D1}" destId="{E2C1B631-BDF6-2F48-A60D-B706E35B1624}" srcOrd="0" destOrd="0" presId="urn:microsoft.com/office/officeart/2008/layout/VerticalCurvedList"/>
    <dgm:cxn modelId="{C15CEECA-8D22-6A41-A60E-679AC053F5FA}" type="presOf" srcId="{89FD1E4D-9C76-BE4F-8578-0B5C05DA419F}" destId="{9AFE548E-7296-4B45-92FB-73AEEB16DA9A}" srcOrd="0" destOrd="0" presId="urn:microsoft.com/office/officeart/2008/layout/VerticalCurvedList"/>
    <dgm:cxn modelId="{63F3822D-879E-404A-BAFE-54AB9CF9CA12}" type="presOf" srcId="{9050ACFF-18A9-EF4B-B9EE-7798634879A7}" destId="{14018755-B573-CD4C-8529-3897A4184FB0}" srcOrd="0" destOrd="0" presId="urn:microsoft.com/office/officeart/2008/layout/VerticalCurvedList"/>
    <dgm:cxn modelId="{E9BD6CA0-71CF-4147-BA6D-3968C78BEFD0}" type="presOf" srcId="{32CD8AD7-2135-D34D-B91A-34ACB23B775E}" destId="{59ED37A5-80A1-F645-862A-8C4E553D846C}" srcOrd="0" destOrd="0" presId="urn:microsoft.com/office/officeart/2008/layout/VerticalCurvedList"/>
    <dgm:cxn modelId="{F8FAE1DD-0BEE-8B47-982B-8BABEDB7AF49}" srcId="{9050ACFF-18A9-EF4B-B9EE-7798634879A7}" destId="{89FD1E4D-9C76-BE4F-8578-0B5C05DA419F}" srcOrd="0" destOrd="0" parTransId="{F792AFB2-8D63-C240-949A-569BD960C08B}" sibTransId="{32CD8AD7-2135-D34D-B91A-34ACB23B775E}"/>
    <dgm:cxn modelId="{555FDA98-5F41-DD48-A6AA-A9D5E3563D0E}" srcId="{9050ACFF-18A9-EF4B-B9EE-7798634879A7}" destId="{DF4F63A6-A035-C848-806D-7CD37E8C7FB1}" srcOrd="1" destOrd="0" parTransId="{02DED14E-14F6-B647-8DEC-0EAC1F73A92C}" sibTransId="{37EA5C21-6DED-E742-8042-29B1DAE4B0C6}"/>
    <dgm:cxn modelId="{50F07D27-AF6A-DE43-9634-CCEB289D0F6B}" srcId="{9050ACFF-18A9-EF4B-B9EE-7798634879A7}" destId="{7C10B3C5-55E9-2A4C-9586-6EA6C54E67D1}" srcOrd="2" destOrd="0" parTransId="{3710C98E-DCC7-4D40-AD99-27A7B525FF94}" sibTransId="{BABA60B2-CF37-7247-9E76-FEDF88726247}"/>
    <dgm:cxn modelId="{BAACC8EB-29DD-2041-B070-1B808FF81E56}" type="presOf" srcId="{DF4F63A6-A035-C848-806D-7CD37E8C7FB1}" destId="{5DEC8F7B-895C-AE49-9415-DA258B03ACCD}" srcOrd="0" destOrd="0" presId="urn:microsoft.com/office/officeart/2008/layout/VerticalCurvedList"/>
    <dgm:cxn modelId="{6C57EBF4-6B82-DB4A-B6C2-0CDC17B54111}" type="presParOf" srcId="{14018755-B573-CD4C-8529-3897A4184FB0}" destId="{5D9229A8-1169-DF4E-A404-ABB5E8A39D21}" srcOrd="0" destOrd="0" presId="urn:microsoft.com/office/officeart/2008/layout/VerticalCurvedList"/>
    <dgm:cxn modelId="{86587FCA-CB1F-B14C-9844-B1461D266E08}" type="presParOf" srcId="{5D9229A8-1169-DF4E-A404-ABB5E8A39D21}" destId="{12669E69-5EFD-3348-8ED6-2ED6BF047F1A}" srcOrd="0" destOrd="0" presId="urn:microsoft.com/office/officeart/2008/layout/VerticalCurvedList"/>
    <dgm:cxn modelId="{230B4E9F-C747-FB49-9805-8CB64BA55872}" type="presParOf" srcId="{12669E69-5EFD-3348-8ED6-2ED6BF047F1A}" destId="{1D04B1B6-8A57-2849-87C9-C063E9B80E5F}" srcOrd="0" destOrd="0" presId="urn:microsoft.com/office/officeart/2008/layout/VerticalCurvedList"/>
    <dgm:cxn modelId="{4D878732-BDB9-4240-960E-C03A3F6365EA}" type="presParOf" srcId="{12669E69-5EFD-3348-8ED6-2ED6BF047F1A}" destId="{59ED37A5-80A1-F645-862A-8C4E553D846C}" srcOrd="1" destOrd="0" presId="urn:microsoft.com/office/officeart/2008/layout/VerticalCurvedList"/>
    <dgm:cxn modelId="{2D73C092-1B73-D346-85D7-979EC6CCADC7}" type="presParOf" srcId="{12669E69-5EFD-3348-8ED6-2ED6BF047F1A}" destId="{D1B42659-0A4A-9C4D-B887-148DC49DB032}" srcOrd="2" destOrd="0" presId="urn:microsoft.com/office/officeart/2008/layout/VerticalCurvedList"/>
    <dgm:cxn modelId="{AA403E0B-7072-2149-868C-E321CD5E3BC1}" type="presParOf" srcId="{12669E69-5EFD-3348-8ED6-2ED6BF047F1A}" destId="{97EDDFEA-5F21-F644-9181-7545FA71406C}" srcOrd="3" destOrd="0" presId="urn:microsoft.com/office/officeart/2008/layout/VerticalCurvedList"/>
    <dgm:cxn modelId="{4163E75F-A1E7-544E-9A41-D41C85869C8A}" type="presParOf" srcId="{5D9229A8-1169-DF4E-A404-ABB5E8A39D21}" destId="{9AFE548E-7296-4B45-92FB-73AEEB16DA9A}" srcOrd="1" destOrd="0" presId="urn:microsoft.com/office/officeart/2008/layout/VerticalCurvedList"/>
    <dgm:cxn modelId="{520B1B82-B2BD-8645-85D2-74BB7526E9D8}" type="presParOf" srcId="{5D9229A8-1169-DF4E-A404-ABB5E8A39D21}" destId="{35487C33-A476-0B4C-B9F5-E2799DA1B8AC}" srcOrd="2" destOrd="0" presId="urn:microsoft.com/office/officeart/2008/layout/VerticalCurvedList"/>
    <dgm:cxn modelId="{7F596F14-36D9-4247-A944-C0BE6C11F5D4}" type="presParOf" srcId="{35487C33-A476-0B4C-B9F5-E2799DA1B8AC}" destId="{6DE7C1FE-9C9E-8F4A-80F8-CD72D1B027EC}" srcOrd="0" destOrd="0" presId="urn:microsoft.com/office/officeart/2008/layout/VerticalCurvedList"/>
    <dgm:cxn modelId="{1CC24D0A-BB6B-7248-A2D0-9B137118CB5A}" type="presParOf" srcId="{5D9229A8-1169-DF4E-A404-ABB5E8A39D21}" destId="{5DEC8F7B-895C-AE49-9415-DA258B03ACCD}" srcOrd="3" destOrd="0" presId="urn:microsoft.com/office/officeart/2008/layout/VerticalCurvedList"/>
    <dgm:cxn modelId="{BE618942-0F29-CD4F-B5A4-C875E2EA3DE1}" type="presParOf" srcId="{5D9229A8-1169-DF4E-A404-ABB5E8A39D21}" destId="{406B4E92-DA3D-2A43-B999-28CA51915047}" srcOrd="4" destOrd="0" presId="urn:microsoft.com/office/officeart/2008/layout/VerticalCurvedList"/>
    <dgm:cxn modelId="{BCE1E58D-12D6-6A4F-90A2-3DDDA2E582FB}" type="presParOf" srcId="{406B4E92-DA3D-2A43-B999-28CA51915047}" destId="{8B8775E9-7404-0748-A3A0-C96276D06954}" srcOrd="0" destOrd="0" presId="urn:microsoft.com/office/officeart/2008/layout/VerticalCurvedList"/>
    <dgm:cxn modelId="{9182BBBB-4AA4-FF4B-A5C3-EFB57C35322F}" type="presParOf" srcId="{5D9229A8-1169-DF4E-A404-ABB5E8A39D21}" destId="{E2C1B631-BDF6-2F48-A60D-B706E35B1624}" srcOrd="5" destOrd="0" presId="urn:microsoft.com/office/officeart/2008/layout/VerticalCurvedList"/>
    <dgm:cxn modelId="{C2ACDD95-B590-6C4F-BF48-D7F5E3F72932}" type="presParOf" srcId="{5D9229A8-1169-DF4E-A404-ABB5E8A39D21}" destId="{05E7A9A6-F30E-6B41-ACD2-CFC3A8C4DDAA}" srcOrd="6" destOrd="0" presId="urn:microsoft.com/office/officeart/2008/layout/VerticalCurvedList"/>
    <dgm:cxn modelId="{2896C1EE-A3E8-D841-AAE7-95ACD8CDF816}" type="presParOf" srcId="{05E7A9A6-F30E-6B41-ACD2-CFC3A8C4DDAA}" destId="{6FB132C4-3A43-534E-B18A-2D78B6790A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37384A9-13FC-4C91-8B07-49E3385C6A21}" type="doc">
      <dgm:prSet loTypeId="urn:microsoft.com/office/officeart/2005/8/layout/radial4" loCatId="relationship" qsTypeId="urn:microsoft.com/office/officeart/2005/8/quickstyle/3d3" qsCatId="3D" csTypeId="urn:microsoft.com/office/officeart/2005/8/colors/accent0_3" csCatId="mainScheme" phldr="1"/>
      <dgm:spPr/>
      <dgm:t>
        <a:bodyPr/>
        <a:lstStyle/>
        <a:p>
          <a:endParaRPr lang="en-US"/>
        </a:p>
      </dgm:t>
    </dgm:pt>
    <dgm:pt modelId="{FB43A752-68E5-4487-B478-51030FB840A3}">
      <dgm:prSet phldrT="[Text]"/>
      <dgm:spPr/>
      <dgm:t>
        <a:bodyPr/>
        <a:lstStyle/>
        <a:p>
          <a:r>
            <a:rPr lang="en-US" dirty="0" smtClean="0"/>
            <a:t>Effective Mentor</a:t>
          </a:r>
          <a:endParaRPr lang="en-US" dirty="0"/>
        </a:p>
      </dgm:t>
    </dgm:pt>
    <dgm:pt modelId="{69835B96-895E-4F58-A79C-A4575C6199EE}" type="parTrans" cxnId="{7A2FFB53-6DC6-49A3-BEB8-6D0DE6927D17}">
      <dgm:prSet/>
      <dgm:spPr/>
      <dgm:t>
        <a:bodyPr/>
        <a:lstStyle/>
        <a:p>
          <a:endParaRPr lang="en-US"/>
        </a:p>
      </dgm:t>
    </dgm:pt>
    <dgm:pt modelId="{18685175-5846-4494-8E34-4E9AF219F61C}" type="sibTrans" cxnId="{7A2FFB53-6DC6-49A3-BEB8-6D0DE6927D17}">
      <dgm:prSet/>
      <dgm:spPr/>
      <dgm:t>
        <a:bodyPr/>
        <a:lstStyle/>
        <a:p>
          <a:endParaRPr lang="en-US"/>
        </a:p>
      </dgm:t>
    </dgm:pt>
    <dgm:pt modelId="{AE9FB9D1-91B3-4126-9724-D51BBF570901}">
      <dgm:prSet phldrT="[Text]" custT="1"/>
      <dgm:spPr/>
      <dgm:t>
        <a:bodyPr/>
        <a:lstStyle/>
        <a:p>
          <a:r>
            <a:rPr lang="en-US" sz="1000" dirty="0" smtClean="0"/>
            <a:t>Enthusiastic</a:t>
          </a:r>
          <a:endParaRPr lang="en-US" sz="1000" dirty="0"/>
        </a:p>
      </dgm:t>
    </dgm:pt>
    <dgm:pt modelId="{042AB26C-C5BD-4E45-BD68-73C1F422FAA9}" type="parTrans" cxnId="{96C45390-1230-474C-A632-8D6DEB30E0E5}">
      <dgm:prSet/>
      <dgm:spPr/>
      <dgm:t>
        <a:bodyPr/>
        <a:lstStyle/>
        <a:p>
          <a:endParaRPr lang="en-US"/>
        </a:p>
      </dgm:t>
    </dgm:pt>
    <dgm:pt modelId="{1C62217D-C4B9-4DF2-A040-7FAD3DB92057}" type="sibTrans" cxnId="{96C45390-1230-474C-A632-8D6DEB30E0E5}">
      <dgm:prSet/>
      <dgm:spPr/>
      <dgm:t>
        <a:bodyPr/>
        <a:lstStyle/>
        <a:p>
          <a:endParaRPr lang="en-US"/>
        </a:p>
      </dgm:t>
    </dgm:pt>
    <dgm:pt modelId="{87E3473E-19D7-487C-B768-5E059960F573}">
      <dgm:prSet phldrT="[Text]" custT="1"/>
      <dgm:spPr/>
      <dgm:t>
        <a:bodyPr/>
        <a:lstStyle/>
        <a:p>
          <a:r>
            <a:rPr lang="en-US" sz="1000" dirty="0" smtClean="0"/>
            <a:t>Inspirational</a:t>
          </a:r>
          <a:endParaRPr lang="en-US" sz="1000" dirty="0"/>
        </a:p>
      </dgm:t>
    </dgm:pt>
    <dgm:pt modelId="{88CD4E14-2F1B-4D51-8749-DB0941139E6B}" type="parTrans" cxnId="{BC37C216-8E41-4FA4-AB91-7A2E6FADE998}">
      <dgm:prSet/>
      <dgm:spPr/>
      <dgm:t>
        <a:bodyPr/>
        <a:lstStyle/>
        <a:p>
          <a:endParaRPr lang="en-US"/>
        </a:p>
      </dgm:t>
    </dgm:pt>
    <dgm:pt modelId="{351E8917-A7FD-4645-BCCF-23846CA3A018}" type="sibTrans" cxnId="{BC37C216-8E41-4FA4-AB91-7A2E6FADE998}">
      <dgm:prSet/>
      <dgm:spPr/>
      <dgm:t>
        <a:bodyPr/>
        <a:lstStyle/>
        <a:p>
          <a:endParaRPr lang="en-US"/>
        </a:p>
      </dgm:t>
    </dgm:pt>
    <dgm:pt modelId="{4C91BD39-C624-47B7-8493-73E641BFD1DC}">
      <dgm:prSet phldrT="[Text]" custT="1"/>
      <dgm:spPr/>
      <dgm:t>
        <a:bodyPr/>
        <a:lstStyle/>
        <a:p>
          <a:r>
            <a:rPr lang="en-US" sz="1000" dirty="0" smtClean="0"/>
            <a:t>Sensitivity</a:t>
          </a:r>
          <a:endParaRPr lang="en-US" sz="1000" dirty="0"/>
        </a:p>
      </dgm:t>
    </dgm:pt>
    <dgm:pt modelId="{0DC0AB5E-EB10-4553-ADFF-8FFEA4386DCC}" type="parTrans" cxnId="{2421BAF2-41DE-49E0-92BD-76A648A2F57F}">
      <dgm:prSet/>
      <dgm:spPr/>
      <dgm:t>
        <a:bodyPr/>
        <a:lstStyle/>
        <a:p>
          <a:endParaRPr lang="en-US"/>
        </a:p>
      </dgm:t>
    </dgm:pt>
    <dgm:pt modelId="{309E9E94-BFA4-4044-9249-CD7BB17EBEBC}" type="sibTrans" cxnId="{2421BAF2-41DE-49E0-92BD-76A648A2F57F}">
      <dgm:prSet/>
      <dgm:spPr/>
      <dgm:t>
        <a:bodyPr/>
        <a:lstStyle/>
        <a:p>
          <a:endParaRPr lang="en-US"/>
        </a:p>
      </dgm:t>
    </dgm:pt>
    <dgm:pt modelId="{47DDD477-29EE-487C-B9CB-23EE0224D373}">
      <dgm:prSet phldrT="[Text]" custT="1"/>
      <dgm:spPr/>
      <dgm:t>
        <a:bodyPr/>
        <a:lstStyle/>
        <a:p>
          <a:r>
            <a:rPr lang="en-US" sz="1000" dirty="0" smtClean="0"/>
            <a:t>Appreciate diversity</a:t>
          </a:r>
          <a:endParaRPr lang="en-US" sz="1000" dirty="0"/>
        </a:p>
      </dgm:t>
    </dgm:pt>
    <dgm:pt modelId="{73DDC67E-E1B7-4E4D-B6E8-49B26AA2AB29}" type="parTrans" cxnId="{9A41DE75-BEAF-43E3-9BCF-58BD3B8E1CEA}">
      <dgm:prSet/>
      <dgm:spPr/>
      <dgm:t>
        <a:bodyPr/>
        <a:lstStyle/>
        <a:p>
          <a:endParaRPr lang="en-US"/>
        </a:p>
      </dgm:t>
    </dgm:pt>
    <dgm:pt modelId="{76BB03B5-07C0-41AC-AC55-2929EE1D4FA5}" type="sibTrans" cxnId="{9A41DE75-BEAF-43E3-9BCF-58BD3B8E1CEA}">
      <dgm:prSet/>
      <dgm:spPr/>
      <dgm:t>
        <a:bodyPr/>
        <a:lstStyle/>
        <a:p>
          <a:endParaRPr lang="en-US"/>
        </a:p>
      </dgm:t>
    </dgm:pt>
    <dgm:pt modelId="{88D4AA8B-366F-465C-BE44-E677B9C2D7AB}">
      <dgm:prSet phldrT="[Text]" custT="1"/>
      <dgm:spPr/>
      <dgm:t>
        <a:bodyPr/>
        <a:lstStyle/>
        <a:p>
          <a:r>
            <a:rPr lang="en-US" sz="1000" dirty="0" smtClean="0"/>
            <a:t>Authentic</a:t>
          </a:r>
          <a:endParaRPr lang="en-US" sz="1000" dirty="0"/>
        </a:p>
      </dgm:t>
    </dgm:pt>
    <dgm:pt modelId="{3351E90B-C2B8-46A5-8B96-2073E6856F15}" type="parTrans" cxnId="{9E444E25-5116-4120-ABDE-116E643A323E}">
      <dgm:prSet/>
      <dgm:spPr/>
      <dgm:t>
        <a:bodyPr/>
        <a:lstStyle/>
        <a:p>
          <a:endParaRPr lang="en-US"/>
        </a:p>
      </dgm:t>
    </dgm:pt>
    <dgm:pt modelId="{64F0A44C-DE26-4760-810E-FD54E119E271}" type="sibTrans" cxnId="{9E444E25-5116-4120-ABDE-116E643A323E}">
      <dgm:prSet/>
      <dgm:spPr/>
      <dgm:t>
        <a:bodyPr/>
        <a:lstStyle/>
        <a:p>
          <a:endParaRPr lang="en-US"/>
        </a:p>
      </dgm:t>
    </dgm:pt>
    <dgm:pt modelId="{19947A6D-19E3-4830-99BE-2DBE2FEF6CF5}">
      <dgm:prSet phldrT="[Text]" custT="1"/>
      <dgm:spPr/>
      <dgm:t>
        <a:bodyPr/>
        <a:lstStyle/>
        <a:p>
          <a:r>
            <a:rPr lang="en-US" sz="1000" dirty="0" smtClean="0"/>
            <a:t>Advisor</a:t>
          </a:r>
          <a:endParaRPr lang="en-US" sz="1000" dirty="0"/>
        </a:p>
      </dgm:t>
    </dgm:pt>
    <dgm:pt modelId="{439B7507-5093-424D-B58D-F6740B78F23F}" type="parTrans" cxnId="{AC221B78-E73F-47F9-99A5-2660B186FD25}">
      <dgm:prSet/>
      <dgm:spPr/>
      <dgm:t>
        <a:bodyPr/>
        <a:lstStyle/>
        <a:p>
          <a:endParaRPr lang="en-US"/>
        </a:p>
      </dgm:t>
    </dgm:pt>
    <dgm:pt modelId="{B6D8FEC4-A8F2-4FDE-8060-BFD5811DED5C}" type="sibTrans" cxnId="{AC221B78-E73F-47F9-99A5-2660B186FD25}">
      <dgm:prSet/>
      <dgm:spPr/>
      <dgm:t>
        <a:bodyPr/>
        <a:lstStyle/>
        <a:p>
          <a:endParaRPr lang="en-US"/>
        </a:p>
      </dgm:t>
    </dgm:pt>
    <dgm:pt modelId="{1BA0BB20-DA22-4AA6-B5ED-BA1581120C43}">
      <dgm:prSet phldrT="[Text]" custT="1"/>
      <dgm:spPr/>
      <dgm:t>
        <a:bodyPr/>
        <a:lstStyle/>
        <a:p>
          <a:r>
            <a:rPr lang="en-US" sz="1000" dirty="0" smtClean="0"/>
            <a:t>Critique</a:t>
          </a:r>
          <a:endParaRPr lang="en-US" sz="1000" dirty="0"/>
        </a:p>
      </dgm:t>
    </dgm:pt>
    <dgm:pt modelId="{940FCEEA-4982-42E3-B36C-C791478DBC8E}" type="parTrans" cxnId="{D0C37EFA-2BF5-4AD6-8905-6D3911D4283C}">
      <dgm:prSet/>
      <dgm:spPr/>
      <dgm:t>
        <a:bodyPr/>
        <a:lstStyle/>
        <a:p>
          <a:endParaRPr lang="en-US"/>
        </a:p>
      </dgm:t>
    </dgm:pt>
    <dgm:pt modelId="{A4BA41F7-1193-49DE-B8E5-7B985E24E5D5}" type="sibTrans" cxnId="{D0C37EFA-2BF5-4AD6-8905-6D3911D4283C}">
      <dgm:prSet/>
      <dgm:spPr/>
      <dgm:t>
        <a:bodyPr/>
        <a:lstStyle/>
        <a:p>
          <a:endParaRPr lang="en-US"/>
        </a:p>
      </dgm:t>
    </dgm:pt>
    <dgm:pt modelId="{8153DDFE-B6A9-4677-99B6-B5BA0BA317D0}">
      <dgm:prSet phldrT="[Text]" custT="1"/>
      <dgm:spPr/>
      <dgm:t>
        <a:bodyPr/>
        <a:lstStyle/>
        <a:p>
          <a:r>
            <a:rPr lang="en-US" sz="1000" dirty="0" smtClean="0"/>
            <a:t>Connector</a:t>
          </a:r>
          <a:endParaRPr lang="en-US" sz="1000" dirty="0"/>
        </a:p>
      </dgm:t>
    </dgm:pt>
    <dgm:pt modelId="{89DC3E86-15F4-4E45-B6E1-D1A590D1863E}" type="parTrans" cxnId="{C11EB402-08E3-40A6-83A6-EA1433197BCC}">
      <dgm:prSet/>
      <dgm:spPr/>
      <dgm:t>
        <a:bodyPr/>
        <a:lstStyle/>
        <a:p>
          <a:endParaRPr lang="en-US"/>
        </a:p>
      </dgm:t>
    </dgm:pt>
    <dgm:pt modelId="{97569B6F-41B3-419C-AA67-F10EEDE04F9E}" type="sibTrans" cxnId="{C11EB402-08E3-40A6-83A6-EA1433197BCC}">
      <dgm:prSet/>
      <dgm:spPr/>
      <dgm:t>
        <a:bodyPr/>
        <a:lstStyle/>
        <a:p>
          <a:endParaRPr lang="en-US"/>
        </a:p>
      </dgm:t>
    </dgm:pt>
    <dgm:pt modelId="{08ABCE98-20AB-447D-8CA2-A9227B201853}">
      <dgm:prSet phldrT="[Text]" custT="1"/>
      <dgm:spPr/>
      <dgm:t>
        <a:bodyPr/>
        <a:lstStyle/>
        <a:p>
          <a:r>
            <a:rPr lang="en-US" sz="1000" dirty="0" smtClean="0"/>
            <a:t>Supportive</a:t>
          </a:r>
          <a:endParaRPr lang="en-US" sz="1000" dirty="0"/>
        </a:p>
      </dgm:t>
    </dgm:pt>
    <dgm:pt modelId="{7E69EF5A-D081-4C3C-8EA1-FFA61FFF3111}" type="parTrans" cxnId="{BFAF7841-D604-404C-A559-9FFB56A8379D}">
      <dgm:prSet/>
      <dgm:spPr/>
      <dgm:t>
        <a:bodyPr/>
        <a:lstStyle/>
        <a:p>
          <a:endParaRPr lang="en-US"/>
        </a:p>
      </dgm:t>
    </dgm:pt>
    <dgm:pt modelId="{877D2F7C-7B1C-4E64-A159-E57F59F8B1B0}" type="sibTrans" cxnId="{BFAF7841-D604-404C-A559-9FFB56A8379D}">
      <dgm:prSet/>
      <dgm:spPr/>
      <dgm:t>
        <a:bodyPr/>
        <a:lstStyle/>
        <a:p>
          <a:endParaRPr lang="en-US"/>
        </a:p>
      </dgm:t>
    </dgm:pt>
    <dgm:pt modelId="{6B82E782-F532-4936-957B-CF1FFDED2D9B}">
      <dgm:prSet phldrT="[Text]" custT="1"/>
      <dgm:spPr/>
      <dgm:t>
        <a:bodyPr/>
        <a:lstStyle/>
        <a:p>
          <a:r>
            <a:rPr lang="en-US" sz="1000" dirty="0" smtClean="0"/>
            <a:t>Ethical</a:t>
          </a:r>
          <a:endParaRPr lang="en-US" sz="1000" dirty="0"/>
        </a:p>
      </dgm:t>
    </dgm:pt>
    <dgm:pt modelId="{97173244-91F9-44E0-9E99-8F2983CCA4EE}" type="parTrans" cxnId="{94A3CCDF-ABBF-44F1-9494-BE5E91220506}">
      <dgm:prSet/>
      <dgm:spPr/>
      <dgm:t>
        <a:bodyPr/>
        <a:lstStyle/>
        <a:p>
          <a:endParaRPr lang="en-US"/>
        </a:p>
      </dgm:t>
    </dgm:pt>
    <dgm:pt modelId="{695CC3AA-D9D0-48B4-AC80-B9FB0B97E612}" type="sibTrans" cxnId="{94A3CCDF-ABBF-44F1-9494-BE5E91220506}">
      <dgm:prSet/>
      <dgm:spPr/>
      <dgm:t>
        <a:bodyPr/>
        <a:lstStyle/>
        <a:p>
          <a:endParaRPr lang="en-US"/>
        </a:p>
      </dgm:t>
    </dgm:pt>
    <dgm:pt modelId="{94A290EC-2DEA-4AF1-A2F2-3B89F4186A32}">
      <dgm:prSet phldrT="[Text]" custT="1"/>
      <dgm:spPr/>
      <dgm:t>
        <a:bodyPr/>
        <a:lstStyle/>
        <a:p>
          <a:r>
            <a:rPr lang="en-US" sz="1000" dirty="0" smtClean="0"/>
            <a:t>Role model</a:t>
          </a:r>
          <a:endParaRPr lang="en-US" sz="1000" dirty="0"/>
        </a:p>
      </dgm:t>
    </dgm:pt>
    <dgm:pt modelId="{85912578-161D-411C-B041-C8A2C7E08868}" type="parTrans" cxnId="{31DA8B4A-C731-4CDE-8138-C0E4490D17F2}">
      <dgm:prSet/>
      <dgm:spPr/>
      <dgm:t>
        <a:bodyPr/>
        <a:lstStyle/>
        <a:p>
          <a:endParaRPr lang="en-US"/>
        </a:p>
      </dgm:t>
    </dgm:pt>
    <dgm:pt modelId="{ED4DFF10-4105-4656-A1EB-792105BE1A8D}" type="sibTrans" cxnId="{31DA8B4A-C731-4CDE-8138-C0E4490D17F2}">
      <dgm:prSet/>
      <dgm:spPr/>
      <dgm:t>
        <a:bodyPr/>
        <a:lstStyle/>
        <a:p>
          <a:endParaRPr lang="en-US"/>
        </a:p>
      </dgm:t>
    </dgm:pt>
    <dgm:pt modelId="{627F91F5-9274-4916-BD24-4DC369D03FE6}">
      <dgm:prSet phldrT="[Text]" custT="1"/>
      <dgm:spPr/>
      <dgm:t>
        <a:bodyPr/>
        <a:lstStyle/>
        <a:p>
          <a:r>
            <a:rPr lang="en-US" sz="1000" dirty="0" smtClean="0"/>
            <a:t>Collaborative</a:t>
          </a:r>
          <a:endParaRPr lang="en-US" sz="1000" dirty="0"/>
        </a:p>
      </dgm:t>
    </dgm:pt>
    <dgm:pt modelId="{378247FC-DE45-40A0-A0A5-733C37B10C4D}" type="parTrans" cxnId="{94F309FC-A415-4638-B8FD-4B66A15564AF}">
      <dgm:prSet/>
      <dgm:spPr/>
      <dgm:t>
        <a:bodyPr/>
        <a:lstStyle/>
        <a:p>
          <a:endParaRPr lang="en-US"/>
        </a:p>
      </dgm:t>
    </dgm:pt>
    <dgm:pt modelId="{72741E21-BA95-4743-9796-6A4B437D51B3}" type="sibTrans" cxnId="{94F309FC-A415-4638-B8FD-4B66A15564AF}">
      <dgm:prSet/>
      <dgm:spPr/>
      <dgm:t>
        <a:bodyPr/>
        <a:lstStyle/>
        <a:p>
          <a:endParaRPr lang="en-US"/>
        </a:p>
      </dgm:t>
    </dgm:pt>
    <dgm:pt modelId="{BA671F99-E99E-4C7D-A971-AD3D648B5378}" type="pres">
      <dgm:prSet presAssocID="{837384A9-13FC-4C91-8B07-49E3385C6A21}" presName="cycle" presStyleCnt="0">
        <dgm:presLayoutVars>
          <dgm:chMax val="1"/>
          <dgm:dir/>
          <dgm:animLvl val="ctr"/>
          <dgm:resizeHandles val="exact"/>
        </dgm:presLayoutVars>
      </dgm:prSet>
      <dgm:spPr/>
      <dgm:t>
        <a:bodyPr/>
        <a:lstStyle/>
        <a:p>
          <a:endParaRPr lang="en-US"/>
        </a:p>
      </dgm:t>
    </dgm:pt>
    <dgm:pt modelId="{6F28E06F-EDC7-46C4-BB47-243B7832FDFC}" type="pres">
      <dgm:prSet presAssocID="{FB43A752-68E5-4487-B478-51030FB840A3}" presName="centerShape" presStyleLbl="node0" presStyleIdx="0" presStyleCnt="1"/>
      <dgm:spPr/>
      <dgm:t>
        <a:bodyPr/>
        <a:lstStyle/>
        <a:p>
          <a:endParaRPr lang="en-US"/>
        </a:p>
      </dgm:t>
    </dgm:pt>
    <dgm:pt modelId="{747B5663-1776-4A34-8531-93DD84F467ED}" type="pres">
      <dgm:prSet presAssocID="{042AB26C-C5BD-4E45-BD68-73C1F422FAA9}" presName="parTrans" presStyleLbl="bgSibTrans2D1" presStyleIdx="0" presStyleCnt="12"/>
      <dgm:spPr/>
      <dgm:t>
        <a:bodyPr/>
        <a:lstStyle/>
        <a:p>
          <a:endParaRPr lang="en-US"/>
        </a:p>
      </dgm:t>
    </dgm:pt>
    <dgm:pt modelId="{FAC85DC4-F102-4E22-99C9-CFCB9D08C3F0}" type="pres">
      <dgm:prSet presAssocID="{AE9FB9D1-91B3-4126-9724-D51BBF570901}" presName="node" presStyleLbl="node1" presStyleIdx="0" presStyleCnt="12">
        <dgm:presLayoutVars>
          <dgm:bulletEnabled val="1"/>
        </dgm:presLayoutVars>
      </dgm:prSet>
      <dgm:spPr/>
      <dgm:t>
        <a:bodyPr/>
        <a:lstStyle/>
        <a:p>
          <a:endParaRPr lang="en-US"/>
        </a:p>
      </dgm:t>
    </dgm:pt>
    <dgm:pt modelId="{6E8801EE-EA75-4488-915D-15E480C286B0}" type="pres">
      <dgm:prSet presAssocID="{88CD4E14-2F1B-4D51-8749-DB0941139E6B}" presName="parTrans" presStyleLbl="bgSibTrans2D1" presStyleIdx="1" presStyleCnt="12"/>
      <dgm:spPr/>
      <dgm:t>
        <a:bodyPr/>
        <a:lstStyle/>
        <a:p>
          <a:endParaRPr lang="en-US"/>
        </a:p>
      </dgm:t>
    </dgm:pt>
    <dgm:pt modelId="{5A249E4C-D7DC-4186-8108-19021D237DDC}" type="pres">
      <dgm:prSet presAssocID="{87E3473E-19D7-487C-B768-5E059960F573}" presName="node" presStyleLbl="node1" presStyleIdx="1" presStyleCnt="12" custScaleX="119868">
        <dgm:presLayoutVars>
          <dgm:bulletEnabled val="1"/>
        </dgm:presLayoutVars>
      </dgm:prSet>
      <dgm:spPr/>
      <dgm:t>
        <a:bodyPr/>
        <a:lstStyle/>
        <a:p>
          <a:endParaRPr lang="en-US"/>
        </a:p>
      </dgm:t>
    </dgm:pt>
    <dgm:pt modelId="{376D471A-0A1E-418D-B164-813E7A18A771}" type="pres">
      <dgm:prSet presAssocID="{0DC0AB5E-EB10-4553-ADFF-8FFEA4386DCC}" presName="parTrans" presStyleLbl="bgSibTrans2D1" presStyleIdx="2" presStyleCnt="12"/>
      <dgm:spPr/>
      <dgm:t>
        <a:bodyPr/>
        <a:lstStyle/>
        <a:p>
          <a:endParaRPr lang="en-US"/>
        </a:p>
      </dgm:t>
    </dgm:pt>
    <dgm:pt modelId="{6AA2C844-3869-415C-935A-CB8FC77766B3}" type="pres">
      <dgm:prSet presAssocID="{4C91BD39-C624-47B7-8493-73E641BFD1DC}" presName="node" presStyleLbl="node1" presStyleIdx="2" presStyleCnt="12">
        <dgm:presLayoutVars>
          <dgm:bulletEnabled val="1"/>
        </dgm:presLayoutVars>
      </dgm:prSet>
      <dgm:spPr/>
      <dgm:t>
        <a:bodyPr/>
        <a:lstStyle/>
        <a:p>
          <a:endParaRPr lang="en-US"/>
        </a:p>
      </dgm:t>
    </dgm:pt>
    <dgm:pt modelId="{9A1389C2-FFB4-4605-97EC-BEDFD46C04E1}" type="pres">
      <dgm:prSet presAssocID="{73DDC67E-E1B7-4E4D-B6E8-49B26AA2AB29}" presName="parTrans" presStyleLbl="bgSibTrans2D1" presStyleIdx="3" presStyleCnt="12"/>
      <dgm:spPr/>
      <dgm:t>
        <a:bodyPr/>
        <a:lstStyle/>
        <a:p>
          <a:endParaRPr lang="en-US"/>
        </a:p>
      </dgm:t>
    </dgm:pt>
    <dgm:pt modelId="{FF2E128A-8E50-44D5-A201-D6D5EC5A4634}" type="pres">
      <dgm:prSet presAssocID="{47DDD477-29EE-487C-B9CB-23EE0224D373}" presName="node" presStyleLbl="node1" presStyleIdx="3" presStyleCnt="12">
        <dgm:presLayoutVars>
          <dgm:bulletEnabled val="1"/>
        </dgm:presLayoutVars>
      </dgm:prSet>
      <dgm:spPr/>
      <dgm:t>
        <a:bodyPr/>
        <a:lstStyle/>
        <a:p>
          <a:endParaRPr lang="en-US"/>
        </a:p>
      </dgm:t>
    </dgm:pt>
    <dgm:pt modelId="{7A7F89CD-D7E1-49D7-8F6B-EC5ADD0E7E11}" type="pres">
      <dgm:prSet presAssocID="{378247FC-DE45-40A0-A0A5-733C37B10C4D}" presName="parTrans" presStyleLbl="bgSibTrans2D1" presStyleIdx="4" presStyleCnt="12"/>
      <dgm:spPr/>
      <dgm:t>
        <a:bodyPr/>
        <a:lstStyle/>
        <a:p>
          <a:endParaRPr lang="en-US"/>
        </a:p>
      </dgm:t>
    </dgm:pt>
    <dgm:pt modelId="{410FB2E4-61EF-4713-84CF-94B6EB72D08B}" type="pres">
      <dgm:prSet presAssocID="{627F91F5-9274-4916-BD24-4DC369D03FE6}" presName="node" presStyleLbl="node1" presStyleIdx="4" presStyleCnt="12" custScaleX="129771">
        <dgm:presLayoutVars>
          <dgm:bulletEnabled val="1"/>
        </dgm:presLayoutVars>
      </dgm:prSet>
      <dgm:spPr/>
      <dgm:t>
        <a:bodyPr/>
        <a:lstStyle/>
        <a:p>
          <a:endParaRPr lang="en-US"/>
        </a:p>
      </dgm:t>
    </dgm:pt>
    <dgm:pt modelId="{876D54AD-D0E7-41BB-9BC6-F264EB2EF517}" type="pres">
      <dgm:prSet presAssocID="{3351E90B-C2B8-46A5-8B96-2073E6856F15}" presName="parTrans" presStyleLbl="bgSibTrans2D1" presStyleIdx="5" presStyleCnt="12"/>
      <dgm:spPr/>
      <dgm:t>
        <a:bodyPr/>
        <a:lstStyle/>
        <a:p>
          <a:endParaRPr lang="en-US"/>
        </a:p>
      </dgm:t>
    </dgm:pt>
    <dgm:pt modelId="{55BEA25A-769D-4B15-A68D-2B215B4BD947}" type="pres">
      <dgm:prSet presAssocID="{88D4AA8B-366F-465C-BE44-E677B9C2D7AB}" presName="node" presStyleLbl="node1" presStyleIdx="5" presStyleCnt="12">
        <dgm:presLayoutVars>
          <dgm:bulletEnabled val="1"/>
        </dgm:presLayoutVars>
      </dgm:prSet>
      <dgm:spPr/>
      <dgm:t>
        <a:bodyPr/>
        <a:lstStyle/>
        <a:p>
          <a:endParaRPr lang="en-US"/>
        </a:p>
      </dgm:t>
    </dgm:pt>
    <dgm:pt modelId="{525BBC7F-28D8-44F1-B28C-303B0AEAB505}" type="pres">
      <dgm:prSet presAssocID="{439B7507-5093-424D-B58D-F6740B78F23F}" presName="parTrans" presStyleLbl="bgSibTrans2D1" presStyleIdx="6" presStyleCnt="12"/>
      <dgm:spPr/>
      <dgm:t>
        <a:bodyPr/>
        <a:lstStyle/>
        <a:p>
          <a:endParaRPr lang="en-US"/>
        </a:p>
      </dgm:t>
    </dgm:pt>
    <dgm:pt modelId="{6EEBB942-CA70-41C7-B546-6BB4BD6CEF21}" type="pres">
      <dgm:prSet presAssocID="{19947A6D-19E3-4830-99BE-2DBE2FEF6CF5}" presName="node" presStyleLbl="node1" presStyleIdx="6" presStyleCnt="12">
        <dgm:presLayoutVars>
          <dgm:bulletEnabled val="1"/>
        </dgm:presLayoutVars>
      </dgm:prSet>
      <dgm:spPr/>
      <dgm:t>
        <a:bodyPr/>
        <a:lstStyle/>
        <a:p>
          <a:endParaRPr lang="en-US"/>
        </a:p>
      </dgm:t>
    </dgm:pt>
    <dgm:pt modelId="{E9040D46-69CC-4A80-8E5C-7A3912D383AB}" type="pres">
      <dgm:prSet presAssocID="{940FCEEA-4982-42E3-B36C-C791478DBC8E}" presName="parTrans" presStyleLbl="bgSibTrans2D1" presStyleIdx="7" presStyleCnt="12"/>
      <dgm:spPr/>
      <dgm:t>
        <a:bodyPr/>
        <a:lstStyle/>
        <a:p>
          <a:endParaRPr lang="en-US"/>
        </a:p>
      </dgm:t>
    </dgm:pt>
    <dgm:pt modelId="{47FBD5E8-F63C-4464-BD3B-143FA70B9312}" type="pres">
      <dgm:prSet presAssocID="{1BA0BB20-DA22-4AA6-B5ED-BA1581120C43}" presName="node" presStyleLbl="node1" presStyleIdx="7" presStyleCnt="12">
        <dgm:presLayoutVars>
          <dgm:bulletEnabled val="1"/>
        </dgm:presLayoutVars>
      </dgm:prSet>
      <dgm:spPr/>
      <dgm:t>
        <a:bodyPr/>
        <a:lstStyle/>
        <a:p>
          <a:endParaRPr lang="en-US"/>
        </a:p>
      </dgm:t>
    </dgm:pt>
    <dgm:pt modelId="{0BA7F53C-483C-45D6-BF6F-611D2D3695BC}" type="pres">
      <dgm:prSet presAssocID="{89DC3E86-15F4-4E45-B6E1-D1A590D1863E}" presName="parTrans" presStyleLbl="bgSibTrans2D1" presStyleIdx="8" presStyleCnt="12"/>
      <dgm:spPr/>
      <dgm:t>
        <a:bodyPr/>
        <a:lstStyle/>
        <a:p>
          <a:endParaRPr lang="en-US"/>
        </a:p>
      </dgm:t>
    </dgm:pt>
    <dgm:pt modelId="{A92EDB0B-E8B5-4F26-B3C6-E5B44C1BF9D7}" type="pres">
      <dgm:prSet presAssocID="{8153DDFE-B6A9-4677-99B6-B5BA0BA317D0}" presName="node" presStyleLbl="node1" presStyleIdx="8" presStyleCnt="12">
        <dgm:presLayoutVars>
          <dgm:bulletEnabled val="1"/>
        </dgm:presLayoutVars>
      </dgm:prSet>
      <dgm:spPr/>
      <dgm:t>
        <a:bodyPr/>
        <a:lstStyle/>
        <a:p>
          <a:endParaRPr lang="en-US"/>
        </a:p>
      </dgm:t>
    </dgm:pt>
    <dgm:pt modelId="{90F7D5DB-3D99-42AC-AB8D-8A302D3225F3}" type="pres">
      <dgm:prSet presAssocID="{7E69EF5A-D081-4C3C-8EA1-FFA61FFF3111}" presName="parTrans" presStyleLbl="bgSibTrans2D1" presStyleIdx="9" presStyleCnt="12"/>
      <dgm:spPr/>
      <dgm:t>
        <a:bodyPr/>
        <a:lstStyle/>
        <a:p>
          <a:endParaRPr lang="en-US"/>
        </a:p>
      </dgm:t>
    </dgm:pt>
    <dgm:pt modelId="{79C2A874-9913-4410-BE1E-48C191BDB835}" type="pres">
      <dgm:prSet presAssocID="{08ABCE98-20AB-447D-8CA2-A9227B201853}" presName="node" presStyleLbl="node1" presStyleIdx="9" presStyleCnt="12">
        <dgm:presLayoutVars>
          <dgm:bulletEnabled val="1"/>
        </dgm:presLayoutVars>
      </dgm:prSet>
      <dgm:spPr/>
      <dgm:t>
        <a:bodyPr/>
        <a:lstStyle/>
        <a:p>
          <a:endParaRPr lang="en-US"/>
        </a:p>
      </dgm:t>
    </dgm:pt>
    <dgm:pt modelId="{E9677648-00B9-43EA-B60E-533F96311B8D}" type="pres">
      <dgm:prSet presAssocID="{97173244-91F9-44E0-9E99-8F2983CCA4EE}" presName="parTrans" presStyleLbl="bgSibTrans2D1" presStyleIdx="10" presStyleCnt="12"/>
      <dgm:spPr/>
      <dgm:t>
        <a:bodyPr/>
        <a:lstStyle/>
        <a:p>
          <a:endParaRPr lang="en-US"/>
        </a:p>
      </dgm:t>
    </dgm:pt>
    <dgm:pt modelId="{7F4C48B4-DC83-4485-9039-413DADEA927E}" type="pres">
      <dgm:prSet presAssocID="{6B82E782-F532-4936-957B-CF1FFDED2D9B}" presName="node" presStyleLbl="node1" presStyleIdx="10" presStyleCnt="12">
        <dgm:presLayoutVars>
          <dgm:bulletEnabled val="1"/>
        </dgm:presLayoutVars>
      </dgm:prSet>
      <dgm:spPr/>
      <dgm:t>
        <a:bodyPr/>
        <a:lstStyle/>
        <a:p>
          <a:endParaRPr lang="en-US"/>
        </a:p>
      </dgm:t>
    </dgm:pt>
    <dgm:pt modelId="{BC9D88B6-5831-4397-BF28-2A75DDEF990B}" type="pres">
      <dgm:prSet presAssocID="{85912578-161D-411C-B041-C8A2C7E08868}" presName="parTrans" presStyleLbl="bgSibTrans2D1" presStyleIdx="11" presStyleCnt="12"/>
      <dgm:spPr/>
      <dgm:t>
        <a:bodyPr/>
        <a:lstStyle/>
        <a:p>
          <a:endParaRPr lang="en-US"/>
        </a:p>
      </dgm:t>
    </dgm:pt>
    <dgm:pt modelId="{A470FDAA-CD79-456C-923D-11A53FAA7FFA}" type="pres">
      <dgm:prSet presAssocID="{94A290EC-2DEA-4AF1-A2F2-3B89F4186A32}" presName="node" presStyleLbl="node1" presStyleIdx="11" presStyleCnt="12">
        <dgm:presLayoutVars>
          <dgm:bulletEnabled val="1"/>
        </dgm:presLayoutVars>
      </dgm:prSet>
      <dgm:spPr/>
      <dgm:t>
        <a:bodyPr/>
        <a:lstStyle/>
        <a:p>
          <a:endParaRPr lang="en-US"/>
        </a:p>
      </dgm:t>
    </dgm:pt>
  </dgm:ptLst>
  <dgm:cxnLst>
    <dgm:cxn modelId="{3806D82C-8F9E-4594-A7BC-03C8645763BD}" type="presOf" srcId="{88CD4E14-2F1B-4D51-8749-DB0941139E6B}" destId="{6E8801EE-EA75-4488-915D-15E480C286B0}" srcOrd="0" destOrd="0" presId="urn:microsoft.com/office/officeart/2005/8/layout/radial4"/>
    <dgm:cxn modelId="{FC972805-3890-4667-8AAB-0BDFCA56FA87}" type="presOf" srcId="{627F91F5-9274-4916-BD24-4DC369D03FE6}" destId="{410FB2E4-61EF-4713-84CF-94B6EB72D08B}" srcOrd="0" destOrd="0" presId="urn:microsoft.com/office/officeart/2005/8/layout/radial4"/>
    <dgm:cxn modelId="{718E2969-5CA1-4145-A885-10A89B42348C}" type="presOf" srcId="{97173244-91F9-44E0-9E99-8F2983CCA4EE}" destId="{E9677648-00B9-43EA-B60E-533F96311B8D}" srcOrd="0" destOrd="0" presId="urn:microsoft.com/office/officeart/2005/8/layout/radial4"/>
    <dgm:cxn modelId="{E11C4211-2267-455E-8099-10CB66F9FE9A}" type="presOf" srcId="{3351E90B-C2B8-46A5-8B96-2073E6856F15}" destId="{876D54AD-D0E7-41BB-9BC6-F264EB2EF517}" srcOrd="0" destOrd="0" presId="urn:microsoft.com/office/officeart/2005/8/layout/radial4"/>
    <dgm:cxn modelId="{43477E66-554C-41E4-B74F-F9697458060C}" type="presOf" srcId="{19947A6D-19E3-4830-99BE-2DBE2FEF6CF5}" destId="{6EEBB942-CA70-41C7-B546-6BB4BD6CEF21}" srcOrd="0" destOrd="0" presId="urn:microsoft.com/office/officeart/2005/8/layout/radial4"/>
    <dgm:cxn modelId="{C11EB402-08E3-40A6-83A6-EA1433197BCC}" srcId="{FB43A752-68E5-4487-B478-51030FB840A3}" destId="{8153DDFE-B6A9-4677-99B6-B5BA0BA317D0}" srcOrd="8" destOrd="0" parTransId="{89DC3E86-15F4-4E45-B6E1-D1A590D1863E}" sibTransId="{97569B6F-41B3-419C-AA67-F10EEDE04F9E}"/>
    <dgm:cxn modelId="{2421BAF2-41DE-49E0-92BD-76A648A2F57F}" srcId="{FB43A752-68E5-4487-B478-51030FB840A3}" destId="{4C91BD39-C624-47B7-8493-73E641BFD1DC}" srcOrd="2" destOrd="0" parTransId="{0DC0AB5E-EB10-4553-ADFF-8FFEA4386DCC}" sibTransId="{309E9E94-BFA4-4044-9249-CD7BB17EBEBC}"/>
    <dgm:cxn modelId="{13C158C4-DC92-4C11-ACC4-5A471339E121}" type="presOf" srcId="{94A290EC-2DEA-4AF1-A2F2-3B89F4186A32}" destId="{A470FDAA-CD79-456C-923D-11A53FAA7FFA}" srcOrd="0" destOrd="0" presId="urn:microsoft.com/office/officeart/2005/8/layout/radial4"/>
    <dgm:cxn modelId="{B2320D5C-5857-4207-A1F9-9C5CC319BF88}" type="presOf" srcId="{08ABCE98-20AB-447D-8CA2-A9227B201853}" destId="{79C2A874-9913-4410-BE1E-48C191BDB835}" srcOrd="0" destOrd="0" presId="urn:microsoft.com/office/officeart/2005/8/layout/radial4"/>
    <dgm:cxn modelId="{84A2A7B0-F67A-482E-A19B-A159713F03E4}" type="presOf" srcId="{47DDD477-29EE-487C-B9CB-23EE0224D373}" destId="{FF2E128A-8E50-44D5-A201-D6D5EC5A4634}" srcOrd="0" destOrd="0" presId="urn:microsoft.com/office/officeart/2005/8/layout/radial4"/>
    <dgm:cxn modelId="{6785E2BF-F55F-4C32-9998-793C27D85EB6}" type="presOf" srcId="{85912578-161D-411C-B041-C8A2C7E08868}" destId="{BC9D88B6-5831-4397-BF28-2A75DDEF990B}" srcOrd="0" destOrd="0" presId="urn:microsoft.com/office/officeart/2005/8/layout/radial4"/>
    <dgm:cxn modelId="{AF3C9A57-9418-464E-BE08-A9782D849F24}" type="presOf" srcId="{88D4AA8B-366F-465C-BE44-E677B9C2D7AB}" destId="{55BEA25A-769D-4B15-A68D-2B215B4BD947}" srcOrd="0" destOrd="0" presId="urn:microsoft.com/office/officeart/2005/8/layout/radial4"/>
    <dgm:cxn modelId="{CAA6E2FD-0C60-4C8C-88C1-E471CAEABF14}" type="presOf" srcId="{FB43A752-68E5-4487-B478-51030FB840A3}" destId="{6F28E06F-EDC7-46C4-BB47-243B7832FDFC}" srcOrd="0" destOrd="0" presId="urn:microsoft.com/office/officeart/2005/8/layout/radial4"/>
    <dgm:cxn modelId="{34537157-FF4A-4F56-9452-E106F5750B00}" type="presOf" srcId="{378247FC-DE45-40A0-A0A5-733C37B10C4D}" destId="{7A7F89CD-D7E1-49D7-8F6B-EC5ADD0E7E11}" srcOrd="0" destOrd="0" presId="urn:microsoft.com/office/officeart/2005/8/layout/radial4"/>
    <dgm:cxn modelId="{58C4133A-C11C-4750-BDD8-54D58241D2BF}" type="presOf" srcId="{AE9FB9D1-91B3-4126-9724-D51BBF570901}" destId="{FAC85DC4-F102-4E22-99C9-CFCB9D08C3F0}" srcOrd="0" destOrd="0" presId="urn:microsoft.com/office/officeart/2005/8/layout/radial4"/>
    <dgm:cxn modelId="{E5963ECE-5EC7-4D79-9742-47DAD814646C}" type="presOf" srcId="{6B82E782-F532-4936-957B-CF1FFDED2D9B}" destId="{7F4C48B4-DC83-4485-9039-413DADEA927E}" srcOrd="0" destOrd="0" presId="urn:microsoft.com/office/officeart/2005/8/layout/radial4"/>
    <dgm:cxn modelId="{8B8D8A78-A798-4AD6-974B-7F18E292A462}" type="presOf" srcId="{1BA0BB20-DA22-4AA6-B5ED-BA1581120C43}" destId="{47FBD5E8-F63C-4464-BD3B-143FA70B9312}" srcOrd="0" destOrd="0" presId="urn:microsoft.com/office/officeart/2005/8/layout/radial4"/>
    <dgm:cxn modelId="{94A3CCDF-ABBF-44F1-9494-BE5E91220506}" srcId="{FB43A752-68E5-4487-B478-51030FB840A3}" destId="{6B82E782-F532-4936-957B-CF1FFDED2D9B}" srcOrd="10" destOrd="0" parTransId="{97173244-91F9-44E0-9E99-8F2983CCA4EE}" sibTransId="{695CC3AA-D9D0-48B4-AC80-B9FB0B97E612}"/>
    <dgm:cxn modelId="{BFAF7841-D604-404C-A559-9FFB56A8379D}" srcId="{FB43A752-68E5-4487-B478-51030FB840A3}" destId="{08ABCE98-20AB-447D-8CA2-A9227B201853}" srcOrd="9" destOrd="0" parTransId="{7E69EF5A-D081-4C3C-8EA1-FFA61FFF3111}" sibTransId="{877D2F7C-7B1C-4E64-A159-E57F59F8B1B0}"/>
    <dgm:cxn modelId="{BA8D5F1B-43E8-4C34-99A1-DFE588598F18}" type="presOf" srcId="{87E3473E-19D7-487C-B768-5E059960F573}" destId="{5A249E4C-D7DC-4186-8108-19021D237DDC}" srcOrd="0" destOrd="0" presId="urn:microsoft.com/office/officeart/2005/8/layout/radial4"/>
    <dgm:cxn modelId="{94F309FC-A415-4638-B8FD-4B66A15564AF}" srcId="{FB43A752-68E5-4487-B478-51030FB840A3}" destId="{627F91F5-9274-4916-BD24-4DC369D03FE6}" srcOrd="4" destOrd="0" parTransId="{378247FC-DE45-40A0-A0A5-733C37B10C4D}" sibTransId="{72741E21-BA95-4743-9796-6A4B437D51B3}"/>
    <dgm:cxn modelId="{F2444E9A-FD02-442E-A058-4640FD5F4D89}" type="presOf" srcId="{439B7507-5093-424D-B58D-F6740B78F23F}" destId="{525BBC7F-28D8-44F1-B28C-303B0AEAB505}" srcOrd="0" destOrd="0" presId="urn:microsoft.com/office/officeart/2005/8/layout/radial4"/>
    <dgm:cxn modelId="{C8354F90-034D-4CFB-A790-0949BD4D7706}" type="presOf" srcId="{89DC3E86-15F4-4E45-B6E1-D1A590D1863E}" destId="{0BA7F53C-483C-45D6-BF6F-611D2D3695BC}" srcOrd="0" destOrd="0" presId="urn:microsoft.com/office/officeart/2005/8/layout/radial4"/>
    <dgm:cxn modelId="{7A2FFB53-6DC6-49A3-BEB8-6D0DE6927D17}" srcId="{837384A9-13FC-4C91-8B07-49E3385C6A21}" destId="{FB43A752-68E5-4487-B478-51030FB840A3}" srcOrd="0" destOrd="0" parTransId="{69835B96-895E-4F58-A79C-A4575C6199EE}" sibTransId="{18685175-5846-4494-8E34-4E9AF219F61C}"/>
    <dgm:cxn modelId="{9A41DE75-BEAF-43E3-9BCF-58BD3B8E1CEA}" srcId="{FB43A752-68E5-4487-B478-51030FB840A3}" destId="{47DDD477-29EE-487C-B9CB-23EE0224D373}" srcOrd="3" destOrd="0" parTransId="{73DDC67E-E1B7-4E4D-B6E8-49B26AA2AB29}" sibTransId="{76BB03B5-07C0-41AC-AC55-2929EE1D4FA5}"/>
    <dgm:cxn modelId="{1F367071-232B-4B79-B969-6BCA48441454}" type="presOf" srcId="{837384A9-13FC-4C91-8B07-49E3385C6A21}" destId="{BA671F99-E99E-4C7D-A971-AD3D648B5378}" srcOrd="0" destOrd="0" presId="urn:microsoft.com/office/officeart/2005/8/layout/radial4"/>
    <dgm:cxn modelId="{D0C37EFA-2BF5-4AD6-8905-6D3911D4283C}" srcId="{FB43A752-68E5-4487-B478-51030FB840A3}" destId="{1BA0BB20-DA22-4AA6-B5ED-BA1581120C43}" srcOrd="7" destOrd="0" parTransId="{940FCEEA-4982-42E3-B36C-C791478DBC8E}" sibTransId="{A4BA41F7-1193-49DE-B8E5-7B985E24E5D5}"/>
    <dgm:cxn modelId="{90F113BD-B113-4DF4-8A49-67B9C5E5339D}" type="presOf" srcId="{042AB26C-C5BD-4E45-BD68-73C1F422FAA9}" destId="{747B5663-1776-4A34-8531-93DD84F467ED}" srcOrd="0" destOrd="0" presId="urn:microsoft.com/office/officeart/2005/8/layout/radial4"/>
    <dgm:cxn modelId="{4DB47136-442F-49A7-A532-5C8038729660}" type="presOf" srcId="{73DDC67E-E1B7-4E4D-B6E8-49B26AA2AB29}" destId="{9A1389C2-FFB4-4605-97EC-BEDFD46C04E1}" srcOrd="0" destOrd="0" presId="urn:microsoft.com/office/officeart/2005/8/layout/radial4"/>
    <dgm:cxn modelId="{FA5AD8E1-AF77-48AD-84ED-1D0D19AE186D}" type="presOf" srcId="{7E69EF5A-D081-4C3C-8EA1-FFA61FFF3111}" destId="{90F7D5DB-3D99-42AC-AB8D-8A302D3225F3}" srcOrd="0" destOrd="0" presId="urn:microsoft.com/office/officeart/2005/8/layout/radial4"/>
    <dgm:cxn modelId="{323F6A64-6593-44EB-8337-98FB7FBD21CE}" type="presOf" srcId="{940FCEEA-4982-42E3-B36C-C791478DBC8E}" destId="{E9040D46-69CC-4A80-8E5C-7A3912D383AB}" srcOrd="0" destOrd="0" presId="urn:microsoft.com/office/officeart/2005/8/layout/radial4"/>
    <dgm:cxn modelId="{4D0F5E1A-BA6B-4939-8EBC-847C100D3BF5}" type="presOf" srcId="{0DC0AB5E-EB10-4553-ADFF-8FFEA4386DCC}" destId="{376D471A-0A1E-418D-B164-813E7A18A771}" srcOrd="0" destOrd="0" presId="urn:microsoft.com/office/officeart/2005/8/layout/radial4"/>
    <dgm:cxn modelId="{96C45390-1230-474C-A632-8D6DEB30E0E5}" srcId="{FB43A752-68E5-4487-B478-51030FB840A3}" destId="{AE9FB9D1-91B3-4126-9724-D51BBF570901}" srcOrd="0" destOrd="0" parTransId="{042AB26C-C5BD-4E45-BD68-73C1F422FAA9}" sibTransId="{1C62217D-C4B9-4DF2-A040-7FAD3DB92057}"/>
    <dgm:cxn modelId="{31DA8B4A-C731-4CDE-8138-C0E4490D17F2}" srcId="{FB43A752-68E5-4487-B478-51030FB840A3}" destId="{94A290EC-2DEA-4AF1-A2F2-3B89F4186A32}" srcOrd="11" destOrd="0" parTransId="{85912578-161D-411C-B041-C8A2C7E08868}" sibTransId="{ED4DFF10-4105-4656-A1EB-792105BE1A8D}"/>
    <dgm:cxn modelId="{AC221B78-E73F-47F9-99A5-2660B186FD25}" srcId="{FB43A752-68E5-4487-B478-51030FB840A3}" destId="{19947A6D-19E3-4830-99BE-2DBE2FEF6CF5}" srcOrd="6" destOrd="0" parTransId="{439B7507-5093-424D-B58D-F6740B78F23F}" sibTransId="{B6D8FEC4-A8F2-4FDE-8060-BFD5811DED5C}"/>
    <dgm:cxn modelId="{BC37C216-8E41-4FA4-AB91-7A2E6FADE998}" srcId="{FB43A752-68E5-4487-B478-51030FB840A3}" destId="{87E3473E-19D7-487C-B768-5E059960F573}" srcOrd="1" destOrd="0" parTransId="{88CD4E14-2F1B-4D51-8749-DB0941139E6B}" sibTransId="{351E8917-A7FD-4645-BCCF-23846CA3A018}"/>
    <dgm:cxn modelId="{9E444E25-5116-4120-ABDE-116E643A323E}" srcId="{FB43A752-68E5-4487-B478-51030FB840A3}" destId="{88D4AA8B-366F-465C-BE44-E677B9C2D7AB}" srcOrd="5" destOrd="0" parTransId="{3351E90B-C2B8-46A5-8B96-2073E6856F15}" sibTransId="{64F0A44C-DE26-4760-810E-FD54E119E271}"/>
    <dgm:cxn modelId="{CD2C0DF6-72BF-4754-8AB0-DF70DD9D1DFC}" type="presOf" srcId="{8153DDFE-B6A9-4677-99B6-B5BA0BA317D0}" destId="{A92EDB0B-E8B5-4F26-B3C6-E5B44C1BF9D7}" srcOrd="0" destOrd="0" presId="urn:microsoft.com/office/officeart/2005/8/layout/radial4"/>
    <dgm:cxn modelId="{FF7795CA-A803-49D7-A7CC-7E9C01B6D83B}" type="presOf" srcId="{4C91BD39-C624-47B7-8493-73E641BFD1DC}" destId="{6AA2C844-3869-415C-935A-CB8FC77766B3}" srcOrd="0" destOrd="0" presId="urn:microsoft.com/office/officeart/2005/8/layout/radial4"/>
    <dgm:cxn modelId="{B24DA2F8-F441-4A17-9746-C53F806AD8C4}" type="presParOf" srcId="{BA671F99-E99E-4C7D-A971-AD3D648B5378}" destId="{6F28E06F-EDC7-46C4-BB47-243B7832FDFC}" srcOrd="0" destOrd="0" presId="urn:microsoft.com/office/officeart/2005/8/layout/radial4"/>
    <dgm:cxn modelId="{75126D9E-58A4-4105-8745-FB8F6CEA9BD9}" type="presParOf" srcId="{BA671F99-E99E-4C7D-A971-AD3D648B5378}" destId="{747B5663-1776-4A34-8531-93DD84F467ED}" srcOrd="1" destOrd="0" presId="urn:microsoft.com/office/officeart/2005/8/layout/radial4"/>
    <dgm:cxn modelId="{539933CB-BB09-4E22-AA91-D23AA1B7C304}" type="presParOf" srcId="{BA671F99-E99E-4C7D-A971-AD3D648B5378}" destId="{FAC85DC4-F102-4E22-99C9-CFCB9D08C3F0}" srcOrd="2" destOrd="0" presId="urn:microsoft.com/office/officeart/2005/8/layout/radial4"/>
    <dgm:cxn modelId="{BBE9A7D9-3508-4A00-89E4-2E9B8384FC6C}" type="presParOf" srcId="{BA671F99-E99E-4C7D-A971-AD3D648B5378}" destId="{6E8801EE-EA75-4488-915D-15E480C286B0}" srcOrd="3" destOrd="0" presId="urn:microsoft.com/office/officeart/2005/8/layout/radial4"/>
    <dgm:cxn modelId="{7DC58A8C-10F4-493F-BADB-82CD541D6E92}" type="presParOf" srcId="{BA671F99-E99E-4C7D-A971-AD3D648B5378}" destId="{5A249E4C-D7DC-4186-8108-19021D237DDC}" srcOrd="4" destOrd="0" presId="urn:microsoft.com/office/officeart/2005/8/layout/radial4"/>
    <dgm:cxn modelId="{8344D67F-F206-44DC-96BB-6D2471267AEB}" type="presParOf" srcId="{BA671F99-E99E-4C7D-A971-AD3D648B5378}" destId="{376D471A-0A1E-418D-B164-813E7A18A771}" srcOrd="5" destOrd="0" presId="urn:microsoft.com/office/officeart/2005/8/layout/radial4"/>
    <dgm:cxn modelId="{AD6B3096-049C-45AC-85E3-8E53DA3A64C6}" type="presParOf" srcId="{BA671F99-E99E-4C7D-A971-AD3D648B5378}" destId="{6AA2C844-3869-415C-935A-CB8FC77766B3}" srcOrd="6" destOrd="0" presId="urn:microsoft.com/office/officeart/2005/8/layout/radial4"/>
    <dgm:cxn modelId="{6F286B1F-477B-4BB5-A9C8-7B744749AB44}" type="presParOf" srcId="{BA671F99-E99E-4C7D-A971-AD3D648B5378}" destId="{9A1389C2-FFB4-4605-97EC-BEDFD46C04E1}" srcOrd="7" destOrd="0" presId="urn:microsoft.com/office/officeart/2005/8/layout/radial4"/>
    <dgm:cxn modelId="{26F3D1D7-2607-4710-BB01-E470215ED9DF}" type="presParOf" srcId="{BA671F99-E99E-4C7D-A971-AD3D648B5378}" destId="{FF2E128A-8E50-44D5-A201-D6D5EC5A4634}" srcOrd="8" destOrd="0" presId="urn:microsoft.com/office/officeart/2005/8/layout/radial4"/>
    <dgm:cxn modelId="{DCBCA0C1-0801-4C26-B47E-76B1E969C622}" type="presParOf" srcId="{BA671F99-E99E-4C7D-A971-AD3D648B5378}" destId="{7A7F89CD-D7E1-49D7-8F6B-EC5ADD0E7E11}" srcOrd="9" destOrd="0" presId="urn:microsoft.com/office/officeart/2005/8/layout/radial4"/>
    <dgm:cxn modelId="{9D446981-7DC0-4C22-B997-B9255C14DB6C}" type="presParOf" srcId="{BA671F99-E99E-4C7D-A971-AD3D648B5378}" destId="{410FB2E4-61EF-4713-84CF-94B6EB72D08B}" srcOrd="10" destOrd="0" presId="urn:microsoft.com/office/officeart/2005/8/layout/radial4"/>
    <dgm:cxn modelId="{C43041BA-0AFE-47A6-A98E-02F0A6472A78}" type="presParOf" srcId="{BA671F99-E99E-4C7D-A971-AD3D648B5378}" destId="{876D54AD-D0E7-41BB-9BC6-F264EB2EF517}" srcOrd="11" destOrd="0" presId="urn:microsoft.com/office/officeart/2005/8/layout/radial4"/>
    <dgm:cxn modelId="{20A1F665-1F9E-4E87-B573-D9A9CB559F9B}" type="presParOf" srcId="{BA671F99-E99E-4C7D-A971-AD3D648B5378}" destId="{55BEA25A-769D-4B15-A68D-2B215B4BD947}" srcOrd="12" destOrd="0" presId="urn:microsoft.com/office/officeart/2005/8/layout/radial4"/>
    <dgm:cxn modelId="{275C04AA-2534-4241-B383-D3B74B8C0022}" type="presParOf" srcId="{BA671F99-E99E-4C7D-A971-AD3D648B5378}" destId="{525BBC7F-28D8-44F1-B28C-303B0AEAB505}" srcOrd="13" destOrd="0" presId="urn:microsoft.com/office/officeart/2005/8/layout/radial4"/>
    <dgm:cxn modelId="{687EC0C1-B74C-4C72-9BD2-88A24C97FFF0}" type="presParOf" srcId="{BA671F99-E99E-4C7D-A971-AD3D648B5378}" destId="{6EEBB942-CA70-41C7-B546-6BB4BD6CEF21}" srcOrd="14" destOrd="0" presId="urn:microsoft.com/office/officeart/2005/8/layout/radial4"/>
    <dgm:cxn modelId="{EBF8F009-E6B2-401D-A797-D205A2AC2FA1}" type="presParOf" srcId="{BA671F99-E99E-4C7D-A971-AD3D648B5378}" destId="{E9040D46-69CC-4A80-8E5C-7A3912D383AB}" srcOrd="15" destOrd="0" presId="urn:microsoft.com/office/officeart/2005/8/layout/radial4"/>
    <dgm:cxn modelId="{48801A07-1242-4E69-97B6-676391A9BA82}" type="presParOf" srcId="{BA671F99-E99E-4C7D-A971-AD3D648B5378}" destId="{47FBD5E8-F63C-4464-BD3B-143FA70B9312}" srcOrd="16" destOrd="0" presId="urn:microsoft.com/office/officeart/2005/8/layout/radial4"/>
    <dgm:cxn modelId="{7E9DE3FE-0C8D-4FA3-80D9-CBB2DBE584DD}" type="presParOf" srcId="{BA671F99-E99E-4C7D-A971-AD3D648B5378}" destId="{0BA7F53C-483C-45D6-BF6F-611D2D3695BC}" srcOrd="17" destOrd="0" presId="urn:microsoft.com/office/officeart/2005/8/layout/radial4"/>
    <dgm:cxn modelId="{B85CBFF0-0845-42BD-93C2-969A4F649330}" type="presParOf" srcId="{BA671F99-E99E-4C7D-A971-AD3D648B5378}" destId="{A92EDB0B-E8B5-4F26-B3C6-E5B44C1BF9D7}" srcOrd="18" destOrd="0" presId="urn:microsoft.com/office/officeart/2005/8/layout/radial4"/>
    <dgm:cxn modelId="{A0BF3296-CE88-467A-936A-A38916D0AD23}" type="presParOf" srcId="{BA671F99-E99E-4C7D-A971-AD3D648B5378}" destId="{90F7D5DB-3D99-42AC-AB8D-8A302D3225F3}" srcOrd="19" destOrd="0" presId="urn:microsoft.com/office/officeart/2005/8/layout/radial4"/>
    <dgm:cxn modelId="{7C6E95C0-DAE6-4EB7-A36E-E2AB0D07F234}" type="presParOf" srcId="{BA671F99-E99E-4C7D-A971-AD3D648B5378}" destId="{79C2A874-9913-4410-BE1E-48C191BDB835}" srcOrd="20" destOrd="0" presId="urn:microsoft.com/office/officeart/2005/8/layout/radial4"/>
    <dgm:cxn modelId="{57D0BCFA-E679-4712-A40A-A1E908E77052}" type="presParOf" srcId="{BA671F99-E99E-4C7D-A971-AD3D648B5378}" destId="{E9677648-00B9-43EA-B60E-533F96311B8D}" srcOrd="21" destOrd="0" presId="urn:microsoft.com/office/officeart/2005/8/layout/radial4"/>
    <dgm:cxn modelId="{AA81A065-F71C-4D9C-AC82-EFB3CD73477C}" type="presParOf" srcId="{BA671F99-E99E-4C7D-A971-AD3D648B5378}" destId="{7F4C48B4-DC83-4485-9039-413DADEA927E}" srcOrd="22" destOrd="0" presId="urn:microsoft.com/office/officeart/2005/8/layout/radial4"/>
    <dgm:cxn modelId="{894D0377-1849-4B7A-A67F-92CB818F4810}" type="presParOf" srcId="{BA671F99-E99E-4C7D-A971-AD3D648B5378}" destId="{BC9D88B6-5831-4397-BF28-2A75DDEF990B}" srcOrd="23" destOrd="0" presId="urn:microsoft.com/office/officeart/2005/8/layout/radial4"/>
    <dgm:cxn modelId="{33A525FC-6FC5-42C8-822F-1D8BD06EBF2A}" type="presParOf" srcId="{BA671F99-E99E-4C7D-A971-AD3D648B5378}" destId="{A470FDAA-CD79-456C-923D-11A53FAA7FFA}" srcOrd="2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39193-31FF-4E4B-82D4-AFE8AD71C46D}">
      <dsp:nvSpPr>
        <dsp:cNvPr id="0" name=""/>
        <dsp:cNvSpPr/>
      </dsp:nvSpPr>
      <dsp:spPr>
        <a:xfrm>
          <a:off x="418692" y="0"/>
          <a:ext cx="8306614" cy="6857999"/>
        </a:xfrm>
        <a:prstGeom prst="ellipse">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Elevate RVU research</a:t>
          </a:r>
          <a:endParaRPr lang="en-US" sz="2400" kern="1200" dirty="0"/>
        </a:p>
      </dsp:txBody>
      <dsp:txXfrm>
        <a:off x="3014509" y="342899"/>
        <a:ext cx="3114980" cy="685799"/>
      </dsp:txXfrm>
    </dsp:sp>
    <dsp:sp modelId="{7C8A2C1A-AD63-4EE3-AE26-0FDD9DF693A5}">
      <dsp:nvSpPr>
        <dsp:cNvPr id="0" name=""/>
        <dsp:cNvSpPr/>
      </dsp:nvSpPr>
      <dsp:spPr>
        <a:xfrm>
          <a:off x="1148073" y="947672"/>
          <a:ext cx="6847852" cy="5829299"/>
        </a:xfrm>
        <a:prstGeom prst="ellipse">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Develop a program of excellence in multiple areas of clinical and biomedical research</a:t>
          </a:r>
          <a:endParaRPr lang="en-US" sz="2000" kern="1200" dirty="0"/>
        </a:p>
      </dsp:txBody>
      <dsp:txXfrm>
        <a:off x="3095431" y="1282857"/>
        <a:ext cx="2953136" cy="670369"/>
      </dsp:txXfrm>
    </dsp:sp>
    <dsp:sp modelId="{CEABE337-4BB4-45CF-ADFB-2D3547C9076A}">
      <dsp:nvSpPr>
        <dsp:cNvPr id="0" name=""/>
        <dsp:cNvSpPr/>
      </dsp:nvSpPr>
      <dsp:spPr>
        <a:xfrm>
          <a:off x="1806518" y="2188072"/>
          <a:ext cx="5530962" cy="4539254"/>
        </a:xfrm>
        <a:prstGeom prst="ellipse">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Participate in clinical trials</a:t>
          </a:r>
          <a:endParaRPr lang="en-US" sz="1900" kern="1200" dirty="0"/>
        </a:p>
      </dsp:txBody>
      <dsp:txXfrm>
        <a:off x="3140863" y="2501280"/>
        <a:ext cx="2862273" cy="626417"/>
      </dsp:txXfrm>
    </dsp:sp>
    <dsp:sp modelId="{3BDD2E86-89E3-45B4-8CBF-403484224B03}">
      <dsp:nvSpPr>
        <dsp:cNvPr id="0" name=""/>
        <dsp:cNvSpPr/>
      </dsp:nvSpPr>
      <dsp:spPr>
        <a:xfrm>
          <a:off x="2252225" y="3086099"/>
          <a:ext cx="4639549" cy="3771899"/>
        </a:xfrm>
        <a:prstGeom prst="ellipse">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Submit extramural grants and contracts</a:t>
          </a:r>
          <a:endParaRPr lang="en-US" sz="1800" kern="1200" dirty="0"/>
        </a:p>
      </dsp:txBody>
      <dsp:txXfrm>
        <a:off x="3319321" y="3425570"/>
        <a:ext cx="2505356" cy="678941"/>
      </dsp:txXfrm>
    </dsp:sp>
    <dsp:sp modelId="{7AF19ADD-62F2-427A-8236-EBB6FC524048}">
      <dsp:nvSpPr>
        <dsp:cNvPr id="0" name=""/>
        <dsp:cNvSpPr/>
      </dsp:nvSpPr>
      <dsp:spPr>
        <a:xfrm>
          <a:off x="2728336" y="4106446"/>
          <a:ext cx="3687326" cy="2374979"/>
        </a:xfrm>
        <a:prstGeom prst="ellipse">
          <a:avLst/>
        </a:prstGeom>
        <a:solidFill>
          <a:schemeClr val="accent6">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sz="1700" kern="1200" dirty="0" smtClean="0"/>
            <a:t>Promote innovation in research</a:t>
          </a:r>
          <a:endParaRPr lang="en-US" sz="1700" kern="1200" dirty="0"/>
        </a:p>
      </dsp:txBody>
      <dsp:txXfrm>
        <a:off x="3373618" y="4403318"/>
        <a:ext cx="2396762" cy="593744"/>
      </dsp:txXfrm>
    </dsp:sp>
    <dsp:sp modelId="{8675C1F4-8EB4-426C-9D56-4E802D2C0844}">
      <dsp:nvSpPr>
        <dsp:cNvPr id="0" name=""/>
        <dsp:cNvSpPr/>
      </dsp:nvSpPr>
      <dsp:spPr>
        <a:xfrm>
          <a:off x="2961338" y="5018135"/>
          <a:ext cx="3302383" cy="1661315"/>
        </a:xfrm>
        <a:prstGeom prst="ellipse">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Automate a clinical research match</a:t>
          </a:r>
          <a:endParaRPr lang="en-US" sz="1600" kern="1200" dirty="0"/>
        </a:p>
      </dsp:txBody>
      <dsp:txXfrm>
        <a:off x="3489720" y="5266501"/>
        <a:ext cx="2245620" cy="400377"/>
      </dsp:txXfrm>
    </dsp:sp>
    <dsp:sp modelId="{206131F6-FCEB-4F3D-8AEC-CA01E3C45D3B}">
      <dsp:nvSpPr>
        <dsp:cNvPr id="0" name=""/>
        <dsp:cNvSpPr/>
      </dsp:nvSpPr>
      <dsp:spPr>
        <a:xfrm>
          <a:off x="3670437" y="5829299"/>
          <a:ext cx="1843656" cy="1028699"/>
        </a:xfrm>
        <a:prstGeom prst="ellipse">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Develop a research infrastructure</a:t>
          </a:r>
          <a:endParaRPr lang="en-US" sz="1500" kern="1200" dirty="0"/>
        </a:p>
      </dsp:txBody>
      <dsp:txXfrm>
        <a:off x="3940434" y="6086474"/>
        <a:ext cx="1303661" cy="514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064C-8A1E-4FBE-AF93-40FEED137412}">
      <dsp:nvSpPr>
        <dsp:cNvPr id="0" name=""/>
        <dsp:cNvSpPr/>
      </dsp:nvSpPr>
      <dsp:spPr>
        <a:xfrm>
          <a:off x="976309" y="-40819"/>
          <a:ext cx="4676781" cy="4676781"/>
        </a:xfrm>
        <a:prstGeom prst="circularArrow">
          <a:avLst>
            <a:gd name="adj1" fmla="val 5544"/>
            <a:gd name="adj2" fmla="val 330680"/>
            <a:gd name="adj3" fmla="val 14655287"/>
            <a:gd name="adj4" fmla="val 16870813"/>
            <a:gd name="adj5" fmla="val 5757"/>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8176A0E-31BE-403B-B549-A44ADA5569AE}">
      <dsp:nvSpPr>
        <dsp:cNvPr id="0" name=""/>
        <dsp:cNvSpPr/>
      </dsp:nvSpPr>
      <dsp:spPr>
        <a:xfrm>
          <a:off x="2659205" y="1989"/>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Define the problem</a:t>
          </a:r>
          <a:endParaRPr lang="en-US" sz="1200" kern="1200" dirty="0"/>
        </a:p>
      </dsp:txBody>
      <dsp:txXfrm>
        <a:off x="2691204" y="33988"/>
        <a:ext cx="1246991" cy="591496"/>
      </dsp:txXfrm>
    </dsp:sp>
    <dsp:sp modelId="{C4CEBD18-33DC-4335-B8E7-628E89D34C5A}">
      <dsp:nvSpPr>
        <dsp:cNvPr id="0" name=""/>
        <dsp:cNvSpPr/>
      </dsp:nvSpPr>
      <dsp:spPr>
        <a:xfrm>
          <a:off x="4069432" y="586124"/>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Review the literature</a:t>
          </a:r>
          <a:endParaRPr lang="en-US" sz="1200" kern="1200" dirty="0"/>
        </a:p>
      </dsp:txBody>
      <dsp:txXfrm>
        <a:off x="4101431" y="618123"/>
        <a:ext cx="1246991" cy="591496"/>
      </dsp:txXfrm>
    </dsp:sp>
    <dsp:sp modelId="{881363A4-C2A0-4D94-8008-9FBE16FAD882}">
      <dsp:nvSpPr>
        <dsp:cNvPr id="0" name=""/>
        <dsp:cNvSpPr/>
      </dsp:nvSpPr>
      <dsp:spPr>
        <a:xfrm>
          <a:off x="4653568" y="1996352"/>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Select a research design</a:t>
          </a:r>
          <a:endParaRPr lang="en-US" sz="1200" kern="1200" dirty="0"/>
        </a:p>
      </dsp:txBody>
      <dsp:txXfrm>
        <a:off x="4685567" y="2028351"/>
        <a:ext cx="1246991" cy="591496"/>
      </dsp:txXfrm>
    </dsp:sp>
    <dsp:sp modelId="{CE027629-D8D9-447B-BB6E-532AE227364F}">
      <dsp:nvSpPr>
        <dsp:cNvPr id="0" name=""/>
        <dsp:cNvSpPr/>
      </dsp:nvSpPr>
      <dsp:spPr>
        <a:xfrm>
          <a:off x="4069432" y="3406580"/>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Formulate a hypothesis</a:t>
          </a:r>
          <a:endParaRPr lang="en-US" sz="1200" kern="1200" dirty="0"/>
        </a:p>
      </dsp:txBody>
      <dsp:txXfrm>
        <a:off x="4101431" y="3438579"/>
        <a:ext cx="1246991" cy="591496"/>
      </dsp:txXfrm>
    </dsp:sp>
    <dsp:sp modelId="{1872ED2D-625F-42C8-9C02-408C279C5F53}">
      <dsp:nvSpPr>
        <dsp:cNvPr id="0" name=""/>
        <dsp:cNvSpPr/>
      </dsp:nvSpPr>
      <dsp:spPr>
        <a:xfrm>
          <a:off x="2659205" y="3990715"/>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Obtain regulatory approvals</a:t>
          </a:r>
          <a:endParaRPr lang="en-US" sz="1200" kern="1200" dirty="0"/>
        </a:p>
      </dsp:txBody>
      <dsp:txXfrm>
        <a:off x="2691204" y="4022714"/>
        <a:ext cx="1246991" cy="591496"/>
      </dsp:txXfrm>
    </dsp:sp>
    <dsp:sp modelId="{6BB9436E-A981-4D1F-92E4-0AE42E49CBB7}">
      <dsp:nvSpPr>
        <dsp:cNvPr id="0" name=""/>
        <dsp:cNvSpPr/>
      </dsp:nvSpPr>
      <dsp:spPr>
        <a:xfrm>
          <a:off x="1248977" y="3406580"/>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Carry out the research</a:t>
          </a:r>
          <a:endParaRPr lang="en-US" sz="1200" kern="1200" dirty="0"/>
        </a:p>
      </dsp:txBody>
      <dsp:txXfrm>
        <a:off x="1280976" y="3438579"/>
        <a:ext cx="1246991" cy="591496"/>
      </dsp:txXfrm>
    </dsp:sp>
    <dsp:sp modelId="{124AE3CD-0AF7-4C8C-AC2A-59BDAC0861BB}">
      <dsp:nvSpPr>
        <dsp:cNvPr id="0" name=""/>
        <dsp:cNvSpPr/>
      </dsp:nvSpPr>
      <dsp:spPr>
        <a:xfrm>
          <a:off x="664842" y="1996352"/>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Analyze the data</a:t>
          </a:r>
          <a:endParaRPr lang="en-US" sz="1200" kern="1200" dirty="0"/>
        </a:p>
      </dsp:txBody>
      <dsp:txXfrm>
        <a:off x="696841" y="2028351"/>
        <a:ext cx="1246991" cy="591496"/>
      </dsp:txXfrm>
    </dsp:sp>
    <dsp:sp modelId="{8DAFF888-590D-4945-A0E4-71A67B1C313D}">
      <dsp:nvSpPr>
        <dsp:cNvPr id="0" name=""/>
        <dsp:cNvSpPr/>
      </dsp:nvSpPr>
      <dsp:spPr>
        <a:xfrm>
          <a:off x="1248977" y="586124"/>
          <a:ext cx="1310989" cy="655494"/>
        </a:xfrm>
        <a:prstGeom prst="roundRect">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Report your findings</a:t>
          </a:r>
          <a:endParaRPr lang="en-US" sz="1200" kern="1200" dirty="0"/>
        </a:p>
      </dsp:txBody>
      <dsp:txXfrm>
        <a:off x="1280976" y="618123"/>
        <a:ext cx="1246991" cy="591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D37A5-80A1-F645-862A-8C4E553D846C}">
      <dsp:nvSpPr>
        <dsp:cNvPr id="0" name=""/>
        <dsp:cNvSpPr/>
      </dsp:nvSpPr>
      <dsp:spPr>
        <a:xfrm>
          <a:off x="-5896301" y="-902554"/>
          <a:ext cx="7021121" cy="7021121"/>
        </a:xfrm>
        <a:prstGeom prst="blockArc">
          <a:avLst>
            <a:gd name="adj1" fmla="val 18900000"/>
            <a:gd name="adj2" fmla="val 2700000"/>
            <a:gd name="adj3" fmla="val 308"/>
          </a:avLst>
        </a:pr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FE548E-7296-4B45-92FB-73AEEB16DA9A}">
      <dsp:nvSpPr>
        <dsp:cNvPr id="0" name=""/>
        <dsp:cNvSpPr/>
      </dsp:nvSpPr>
      <dsp:spPr>
        <a:xfrm>
          <a:off x="723982" y="521601"/>
          <a:ext cx="7662236" cy="1043202"/>
        </a:xfrm>
        <a:prstGeom prst="rect">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804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Why did you chose the career you did?</a:t>
          </a:r>
        </a:p>
        <a:p>
          <a:pPr lvl="0" algn="l" defTabSz="933450">
            <a:lnSpc>
              <a:spcPct val="90000"/>
            </a:lnSpc>
            <a:spcBef>
              <a:spcPct val="0"/>
            </a:spcBef>
            <a:spcAft>
              <a:spcPct val="35000"/>
            </a:spcAft>
          </a:pPr>
          <a:r>
            <a:rPr lang="en-US" sz="2100" kern="1200" dirty="0" smtClean="0"/>
            <a:t>Why are you at RVU?</a:t>
          </a:r>
          <a:endParaRPr lang="en-US" sz="2100" kern="1200" dirty="0"/>
        </a:p>
      </dsp:txBody>
      <dsp:txXfrm>
        <a:off x="723982" y="521601"/>
        <a:ext cx="7662236" cy="1043202"/>
      </dsp:txXfrm>
    </dsp:sp>
    <dsp:sp modelId="{6DE7C1FE-9C9E-8F4A-80F8-CD72D1B027EC}">
      <dsp:nvSpPr>
        <dsp:cNvPr id="0" name=""/>
        <dsp:cNvSpPr/>
      </dsp:nvSpPr>
      <dsp:spPr>
        <a:xfrm>
          <a:off x="71980" y="391200"/>
          <a:ext cx="1304003" cy="13040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DEC8F7B-895C-AE49-9415-DA258B03ACCD}">
      <dsp:nvSpPr>
        <dsp:cNvPr id="0" name=""/>
        <dsp:cNvSpPr/>
      </dsp:nvSpPr>
      <dsp:spPr>
        <a:xfrm>
          <a:off x="1103186" y="2086405"/>
          <a:ext cx="7283032" cy="1043202"/>
        </a:xfrm>
        <a:prstGeom prst="rect">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804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What problems are you/your friends/or your family facing? Can you help?</a:t>
          </a:r>
          <a:endParaRPr lang="en-US" sz="2100" kern="1200" dirty="0"/>
        </a:p>
      </dsp:txBody>
      <dsp:txXfrm>
        <a:off x="1103186" y="2086405"/>
        <a:ext cx="7283032" cy="1043202"/>
      </dsp:txXfrm>
    </dsp:sp>
    <dsp:sp modelId="{8B8775E9-7404-0748-A3A0-C96276D06954}">
      <dsp:nvSpPr>
        <dsp:cNvPr id="0" name=""/>
        <dsp:cNvSpPr/>
      </dsp:nvSpPr>
      <dsp:spPr>
        <a:xfrm>
          <a:off x="451185" y="1956004"/>
          <a:ext cx="1304003" cy="13040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2C1B631-BDF6-2F48-A60D-B706E35B1624}">
      <dsp:nvSpPr>
        <dsp:cNvPr id="0" name=""/>
        <dsp:cNvSpPr/>
      </dsp:nvSpPr>
      <dsp:spPr>
        <a:xfrm>
          <a:off x="723982" y="3651209"/>
          <a:ext cx="7662236" cy="1043202"/>
        </a:xfrm>
        <a:prstGeom prst="rect">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8042" tIns="53340" rIns="53340" bIns="53340" numCol="1" spcCol="1270" anchor="t" anchorCtr="0">
          <a:noAutofit/>
        </a:bodyPr>
        <a:lstStyle/>
        <a:p>
          <a:pPr lvl="0" algn="l" defTabSz="933450">
            <a:lnSpc>
              <a:spcPct val="90000"/>
            </a:lnSpc>
            <a:spcBef>
              <a:spcPct val="0"/>
            </a:spcBef>
            <a:spcAft>
              <a:spcPct val="35000"/>
            </a:spcAft>
          </a:pPr>
          <a:r>
            <a:rPr lang="en-US" sz="2100" kern="1200" dirty="0" smtClean="0"/>
            <a:t>Start reading and get a good reference manager:</a:t>
          </a:r>
          <a:endParaRPr lang="en-US" sz="2100" kern="1200" dirty="0"/>
        </a:p>
        <a:p>
          <a:pPr marL="171450" lvl="1" indent="-171450" algn="l" defTabSz="711200">
            <a:lnSpc>
              <a:spcPct val="90000"/>
            </a:lnSpc>
            <a:spcBef>
              <a:spcPct val="0"/>
            </a:spcBef>
            <a:spcAft>
              <a:spcPct val="15000"/>
            </a:spcAft>
            <a:buChar char="••"/>
          </a:pPr>
          <a:r>
            <a:rPr lang="en-US" sz="1600" kern="1200" dirty="0" err="1" smtClean="0"/>
            <a:t>Pubmed</a:t>
          </a:r>
          <a:r>
            <a:rPr lang="en-US" sz="1600" kern="1200" dirty="0" smtClean="0"/>
            <a:t>/Google Scholar/Up to Date/ others</a:t>
          </a:r>
          <a:endParaRPr lang="en-US" sz="1600" kern="1200" dirty="0"/>
        </a:p>
        <a:p>
          <a:pPr marL="171450" lvl="1" indent="-171450" algn="l" defTabSz="711200">
            <a:lnSpc>
              <a:spcPct val="90000"/>
            </a:lnSpc>
            <a:spcBef>
              <a:spcPct val="0"/>
            </a:spcBef>
            <a:spcAft>
              <a:spcPct val="15000"/>
            </a:spcAft>
            <a:buChar char="••"/>
          </a:pPr>
          <a:r>
            <a:rPr lang="en-US" sz="1600" kern="1200" dirty="0" err="1" smtClean="0"/>
            <a:t>Zotero</a:t>
          </a:r>
          <a:endParaRPr lang="en-US" sz="1600" kern="1200" dirty="0"/>
        </a:p>
      </dsp:txBody>
      <dsp:txXfrm>
        <a:off x="723982" y="3651209"/>
        <a:ext cx="7662236" cy="1043202"/>
      </dsp:txXfrm>
    </dsp:sp>
    <dsp:sp modelId="{6FB132C4-3A43-534E-B18A-2D78B6790AF9}">
      <dsp:nvSpPr>
        <dsp:cNvPr id="0" name=""/>
        <dsp:cNvSpPr/>
      </dsp:nvSpPr>
      <dsp:spPr>
        <a:xfrm>
          <a:off x="71980" y="3520808"/>
          <a:ext cx="1304003" cy="13040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9D2C8-BE02-4E86-B68B-F59942B2A8C1}">
      <dsp:nvSpPr>
        <dsp:cNvPr id="0" name=""/>
        <dsp:cNvSpPr/>
      </dsp:nvSpPr>
      <dsp:spPr>
        <a:xfrm>
          <a:off x="0" y="0"/>
          <a:ext cx="6339840" cy="945419"/>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Brainstorm: Make a list of everything that interests you within a specific topic.</a:t>
          </a:r>
          <a:endParaRPr lang="en-US" sz="1700" kern="1200" dirty="0"/>
        </a:p>
        <a:p>
          <a:pPr marL="114300" lvl="1" indent="-114300" algn="l" defTabSz="577850">
            <a:lnSpc>
              <a:spcPct val="90000"/>
            </a:lnSpc>
            <a:spcBef>
              <a:spcPct val="0"/>
            </a:spcBef>
            <a:spcAft>
              <a:spcPct val="15000"/>
            </a:spcAft>
            <a:buChar char="••"/>
          </a:pPr>
          <a:r>
            <a:rPr lang="en-US" sz="1300" kern="1200" dirty="0" smtClean="0"/>
            <a:t>Prioritize your list</a:t>
          </a:r>
          <a:endParaRPr lang="en-US" sz="1300" kern="1200" dirty="0"/>
        </a:p>
      </dsp:txBody>
      <dsp:txXfrm>
        <a:off x="27690" y="27690"/>
        <a:ext cx="5239771" cy="890039"/>
      </dsp:txXfrm>
    </dsp:sp>
    <dsp:sp modelId="{7CEE3858-A775-49B9-8CB5-93A727B650C1}">
      <dsp:nvSpPr>
        <dsp:cNvPr id="0" name=""/>
        <dsp:cNvSpPr/>
      </dsp:nvSpPr>
      <dsp:spPr>
        <a:xfrm>
          <a:off x="530961" y="1117314"/>
          <a:ext cx="6339840" cy="945419"/>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Using the first list, make a 2</a:t>
          </a:r>
          <a:r>
            <a:rPr lang="en-US" sz="1700" kern="1200" baseline="30000" dirty="0" smtClean="0"/>
            <a:t>nd</a:t>
          </a:r>
          <a:r>
            <a:rPr lang="en-US" sz="1700" kern="1200" dirty="0" smtClean="0"/>
            <a:t> list of things you are capable of doing</a:t>
          </a:r>
          <a:endParaRPr lang="en-US" sz="1700" kern="1200" dirty="0"/>
        </a:p>
        <a:p>
          <a:pPr marL="114300" lvl="1" indent="-114300" algn="l" defTabSz="577850">
            <a:lnSpc>
              <a:spcPct val="90000"/>
            </a:lnSpc>
            <a:spcBef>
              <a:spcPct val="0"/>
            </a:spcBef>
            <a:spcAft>
              <a:spcPct val="15000"/>
            </a:spcAft>
            <a:buChar char="••"/>
          </a:pPr>
          <a:r>
            <a:rPr lang="en-US" sz="1300" kern="1200" dirty="0" smtClean="0"/>
            <a:t>Don’t sell yourself short</a:t>
          </a:r>
          <a:endParaRPr lang="en-US" sz="1300" kern="1200" dirty="0"/>
        </a:p>
      </dsp:txBody>
      <dsp:txXfrm>
        <a:off x="558651" y="1145004"/>
        <a:ext cx="5138975" cy="890039"/>
      </dsp:txXfrm>
    </dsp:sp>
    <dsp:sp modelId="{CB30282E-B3B1-4E8F-A084-7544DDDB4FAA}">
      <dsp:nvSpPr>
        <dsp:cNvPr id="0" name=""/>
        <dsp:cNvSpPr/>
      </dsp:nvSpPr>
      <dsp:spPr>
        <a:xfrm>
          <a:off x="1053998" y="2234628"/>
          <a:ext cx="6339840" cy="945419"/>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Using the first list, make a 3</a:t>
          </a:r>
          <a:r>
            <a:rPr lang="en-US" sz="1700" kern="1200" baseline="30000" dirty="0" smtClean="0"/>
            <a:t>rd</a:t>
          </a:r>
          <a:r>
            <a:rPr lang="en-US" sz="1700" kern="1200" dirty="0" smtClean="0"/>
            <a:t> list of all of the things (include resources, people, equipment, space, patient populations, etc.) that you need to accomplish your list</a:t>
          </a:r>
          <a:endParaRPr lang="en-US" sz="1700" kern="1200" dirty="0"/>
        </a:p>
      </dsp:txBody>
      <dsp:txXfrm>
        <a:off x="1081688" y="2262318"/>
        <a:ext cx="5146900" cy="890039"/>
      </dsp:txXfrm>
    </dsp:sp>
    <dsp:sp modelId="{EDEC90C4-8EE6-4A02-B6B1-92DDB503CF01}">
      <dsp:nvSpPr>
        <dsp:cNvPr id="0" name=""/>
        <dsp:cNvSpPr/>
      </dsp:nvSpPr>
      <dsp:spPr>
        <a:xfrm>
          <a:off x="1584959" y="3328155"/>
          <a:ext cx="6339840" cy="945419"/>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Using the first list, make a 4</a:t>
          </a:r>
          <a:r>
            <a:rPr lang="en-US" sz="1700" kern="1200" baseline="30000" dirty="0" smtClean="0"/>
            <a:t>th</a:t>
          </a:r>
          <a:r>
            <a:rPr lang="en-US" sz="1700" kern="1200" dirty="0" smtClean="0"/>
            <a:t> list of your ideas that are important to society, healthcare, or the profession.</a:t>
          </a:r>
          <a:endParaRPr lang="en-US" sz="1700" kern="1200" dirty="0"/>
        </a:p>
      </dsp:txBody>
      <dsp:txXfrm>
        <a:off x="1612649" y="3355845"/>
        <a:ext cx="5138975" cy="890039"/>
      </dsp:txXfrm>
    </dsp:sp>
    <dsp:sp modelId="{6BB45636-1642-42EF-9ABF-B485E0802F57}">
      <dsp:nvSpPr>
        <dsp:cNvPr id="0" name=""/>
        <dsp:cNvSpPr/>
      </dsp:nvSpPr>
      <dsp:spPr>
        <a:xfrm>
          <a:off x="5725317" y="724105"/>
          <a:ext cx="614522" cy="6145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863584" y="724105"/>
        <a:ext cx="337988" cy="462428"/>
      </dsp:txXfrm>
    </dsp:sp>
    <dsp:sp modelId="{66A147DE-4C60-4F29-97C1-DE6444E5ACD3}">
      <dsp:nvSpPr>
        <dsp:cNvPr id="0" name=""/>
        <dsp:cNvSpPr/>
      </dsp:nvSpPr>
      <dsp:spPr>
        <a:xfrm>
          <a:off x="6256278" y="1841419"/>
          <a:ext cx="614522" cy="6145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394545" y="1841419"/>
        <a:ext cx="337988" cy="462428"/>
      </dsp:txXfrm>
    </dsp:sp>
    <dsp:sp modelId="{E41D5036-3A57-4DF5-98ED-EB1A28D6A896}">
      <dsp:nvSpPr>
        <dsp:cNvPr id="0" name=""/>
        <dsp:cNvSpPr/>
      </dsp:nvSpPr>
      <dsp:spPr>
        <a:xfrm>
          <a:off x="6779315" y="2958733"/>
          <a:ext cx="614522" cy="6145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917582" y="2958733"/>
        <a:ext cx="337988" cy="462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9D2C8-BE02-4E86-B68B-F59942B2A8C1}">
      <dsp:nvSpPr>
        <dsp:cNvPr id="0" name=""/>
        <dsp:cNvSpPr/>
      </dsp:nvSpPr>
      <dsp:spPr>
        <a:xfrm>
          <a:off x="0" y="0"/>
          <a:ext cx="6339840" cy="1072896"/>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Compare your 4 lists:</a:t>
          </a:r>
          <a:endParaRPr lang="en-US" sz="1600" kern="1200" dirty="0"/>
        </a:p>
        <a:p>
          <a:pPr marL="114300" lvl="1" indent="-114300" algn="l" defTabSz="533400">
            <a:lnSpc>
              <a:spcPct val="90000"/>
            </a:lnSpc>
            <a:spcBef>
              <a:spcPct val="0"/>
            </a:spcBef>
            <a:spcAft>
              <a:spcPct val="15000"/>
            </a:spcAft>
            <a:buChar char="••"/>
          </a:pPr>
          <a:r>
            <a:rPr lang="en-US" sz="1200" kern="1200" dirty="0" smtClean="0"/>
            <a:t>What items appear on each of your lists?  Use these to create a single list</a:t>
          </a:r>
          <a:endParaRPr lang="en-US" sz="1200" kern="1200" dirty="0"/>
        </a:p>
        <a:p>
          <a:pPr marL="114300" lvl="1" indent="-114300" algn="l" defTabSz="533400">
            <a:lnSpc>
              <a:spcPct val="90000"/>
            </a:lnSpc>
            <a:spcBef>
              <a:spcPct val="0"/>
            </a:spcBef>
            <a:spcAft>
              <a:spcPct val="15000"/>
            </a:spcAft>
            <a:buChar char="••"/>
          </a:pPr>
          <a:r>
            <a:rPr lang="en-US" sz="1200" kern="1200" dirty="0" smtClean="0"/>
            <a:t>Remember that just because you do not pursue something at the time, does not mean that you can never do it.</a:t>
          </a:r>
          <a:endParaRPr lang="en-US" sz="1200" kern="1200" dirty="0"/>
        </a:p>
      </dsp:txBody>
      <dsp:txXfrm>
        <a:off x="31424" y="31424"/>
        <a:ext cx="5091441" cy="1010048"/>
      </dsp:txXfrm>
    </dsp:sp>
    <dsp:sp modelId="{7CEE3858-A775-49B9-8CB5-93A727B650C1}">
      <dsp:nvSpPr>
        <dsp:cNvPr id="0" name=""/>
        <dsp:cNvSpPr/>
      </dsp:nvSpPr>
      <dsp:spPr>
        <a:xfrm>
          <a:off x="530961" y="1267968"/>
          <a:ext cx="6339840" cy="1072896"/>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Mark off the items on your merged list that are not feasible.</a:t>
          </a:r>
          <a:endParaRPr lang="en-US" sz="1600" kern="1200" dirty="0"/>
        </a:p>
      </dsp:txBody>
      <dsp:txXfrm>
        <a:off x="562385" y="1299392"/>
        <a:ext cx="5048648" cy="1010048"/>
      </dsp:txXfrm>
    </dsp:sp>
    <dsp:sp modelId="{CB30282E-B3B1-4E8F-A084-7544DDDB4FAA}">
      <dsp:nvSpPr>
        <dsp:cNvPr id="0" name=""/>
        <dsp:cNvSpPr/>
      </dsp:nvSpPr>
      <dsp:spPr>
        <a:xfrm>
          <a:off x="1053998" y="2535936"/>
          <a:ext cx="6339840" cy="1072896"/>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a:t>
          </a:r>
          <a:r>
            <a:rPr lang="en-US" sz="1600" kern="1200" baseline="0" dirty="0" smtClean="0"/>
            <a:t> topic that survives or is central to all other topics is the basis for your research question.</a:t>
          </a:r>
          <a:endParaRPr lang="en-US" sz="1600" kern="1200" dirty="0"/>
        </a:p>
      </dsp:txBody>
      <dsp:txXfrm>
        <a:off x="1085422" y="2567360"/>
        <a:ext cx="5056572" cy="1010048"/>
      </dsp:txXfrm>
    </dsp:sp>
    <dsp:sp modelId="{EDEC90C4-8EE6-4A02-B6B1-92DDB503CF01}">
      <dsp:nvSpPr>
        <dsp:cNvPr id="0" name=""/>
        <dsp:cNvSpPr/>
      </dsp:nvSpPr>
      <dsp:spPr>
        <a:xfrm>
          <a:off x="1584959" y="3776909"/>
          <a:ext cx="6339840" cy="1072896"/>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Begin a literature study of your chosen topic and set a timeline.</a:t>
          </a:r>
          <a:endParaRPr lang="en-US" sz="1600" kern="1200" dirty="0"/>
        </a:p>
      </dsp:txBody>
      <dsp:txXfrm>
        <a:off x="1616383" y="3808333"/>
        <a:ext cx="5048648" cy="1010048"/>
      </dsp:txXfrm>
    </dsp:sp>
    <dsp:sp modelId="{6BB45636-1642-42EF-9ABF-B485E0802F57}">
      <dsp:nvSpPr>
        <dsp:cNvPr id="0" name=""/>
        <dsp:cNvSpPr/>
      </dsp:nvSpPr>
      <dsp:spPr>
        <a:xfrm>
          <a:off x="5642457" y="821740"/>
          <a:ext cx="697382" cy="6973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799368" y="821740"/>
        <a:ext cx="383560" cy="524780"/>
      </dsp:txXfrm>
    </dsp:sp>
    <dsp:sp modelId="{66A147DE-4C60-4F29-97C1-DE6444E5ACD3}">
      <dsp:nvSpPr>
        <dsp:cNvPr id="0" name=""/>
        <dsp:cNvSpPr/>
      </dsp:nvSpPr>
      <dsp:spPr>
        <a:xfrm>
          <a:off x="6173419" y="2089708"/>
          <a:ext cx="697382" cy="6973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330330" y="2089708"/>
        <a:ext cx="383560" cy="524780"/>
      </dsp:txXfrm>
    </dsp:sp>
    <dsp:sp modelId="{E41D5036-3A57-4DF5-98ED-EB1A28D6A896}">
      <dsp:nvSpPr>
        <dsp:cNvPr id="0" name=""/>
        <dsp:cNvSpPr/>
      </dsp:nvSpPr>
      <dsp:spPr>
        <a:xfrm>
          <a:off x="6696456" y="3357676"/>
          <a:ext cx="697382" cy="6973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853367" y="3357676"/>
        <a:ext cx="383560" cy="524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D37A5-80A1-F645-862A-8C4E553D846C}">
      <dsp:nvSpPr>
        <dsp:cNvPr id="0" name=""/>
        <dsp:cNvSpPr/>
      </dsp:nvSpPr>
      <dsp:spPr>
        <a:xfrm>
          <a:off x="-5746297" y="-879709"/>
          <a:ext cx="6842612" cy="6842612"/>
        </a:xfrm>
        <a:prstGeom prst="blockArc">
          <a:avLst>
            <a:gd name="adj1" fmla="val 18900000"/>
            <a:gd name="adj2" fmla="val 2700000"/>
            <a:gd name="adj3" fmla="val 31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E548E-7296-4B45-92FB-73AEEB16DA9A}">
      <dsp:nvSpPr>
        <dsp:cNvPr id="0" name=""/>
        <dsp:cNvSpPr/>
      </dsp:nvSpPr>
      <dsp:spPr>
        <a:xfrm>
          <a:off x="705547" y="508319"/>
          <a:ext cx="7029450" cy="101663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6957"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Find people to help you: Build a network</a:t>
          </a:r>
          <a:endParaRPr lang="en-US" sz="3000" kern="1200" dirty="0"/>
        </a:p>
      </dsp:txBody>
      <dsp:txXfrm>
        <a:off x="705547" y="508319"/>
        <a:ext cx="7029450" cy="1016638"/>
      </dsp:txXfrm>
    </dsp:sp>
    <dsp:sp modelId="{6DE7C1FE-9C9E-8F4A-80F8-CD72D1B027EC}">
      <dsp:nvSpPr>
        <dsp:cNvPr id="0" name=""/>
        <dsp:cNvSpPr/>
      </dsp:nvSpPr>
      <dsp:spPr>
        <a:xfrm>
          <a:off x="70148" y="381239"/>
          <a:ext cx="1270798" cy="12707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C8F7B-895C-AE49-9415-DA258B03ACCD}">
      <dsp:nvSpPr>
        <dsp:cNvPr id="0" name=""/>
        <dsp:cNvSpPr/>
      </dsp:nvSpPr>
      <dsp:spPr>
        <a:xfrm>
          <a:off x="1075095" y="2033277"/>
          <a:ext cx="6659902" cy="101663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6957"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Find money</a:t>
          </a:r>
          <a:endParaRPr lang="en-US" sz="3000" kern="1200" dirty="0"/>
        </a:p>
      </dsp:txBody>
      <dsp:txXfrm>
        <a:off x="1075095" y="2033277"/>
        <a:ext cx="6659902" cy="1016638"/>
      </dsp:txXfrm>
    </dsp:sp>
    <dsp:sp modelId="{8B8775E9-7404-0748-A3A0-C96276D06954}">
      <dsp:nvSpPr>
        <dsp:cNvPr id="0" name=""/>
        <dsp:cNvSpPr/>
      </dsp:nvSpPr>
      <dsp:spPr>
        <a:xfrm>
          <a:off x="439696" y="1906197"/>
          <a:ext cx="1270798" cy="12707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1B631-BDF6-2F48-A60D-B706E35B1624}">
      <dsp:nvSpPr>
        <dsp:cNvPr id="0" name=""/>
        <dsp:cNvSpPr/>
      </dsp:nvSpPr>
      <dsp:spPr>
        <a:xfrm>
          <a:off x="705547" y="3558235"/>
          <a:ext cx="7029450" cy="101663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6957"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Find space</a:t>
          </a:r>
          <a:endParaRPr lang="en-US" sz="3000" kern="1200" dirty="0"/>
        </a:p>
      </dsp:txBody>
      <dsp:txXfrm>
        <a:off x="705547" y="3558235"/>
        <a:ext cx="7029450" cy="1016638"/>
      </dsp:txXfrm>
    </dsp:sp>
    <dsp:sp modelId="{6FB132C4-3A43-534E-B18A-2D78B6790AF9}">
      <dsp:nvSpPr>
        <dsp:cNvPr id="0" name=""/>
        <dsp:cNvSpPr/>
      </dsp:nvSpPr>
      <dsp:spPr>
        <a:xfrm>
          <a:off x="70148" y="3431155"/>
          <a:ext cx="1270798" cy="12707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8E06F-EDC7-46C4-BB47-243B7832FDFC}">
      <dsp:nvSpPr>
        <dsp:cNvPr id="0" name=""/>
        <dsp:cNvSpPr/>
      </dsp:nvSpPr>
      <dsp:spPr>
        <a:xfrm>
          <a:off x="2278831" y="2529579"/>
          <a:ext cx="753403" cy="753403"/>
        </a:xfrm>
        <a:prstGeom prst="ellipse">
          <a:avLst/>
        </a:prstGeom>
        <a:solidFill>
          <a:schemeClr val="dk2">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Effective Mentor</a:t>
          </a:r>
          <a:endParaRPr lang="en-US" sz="1100" kern="1200" dirty="0"/>
        </a:p>
      </dsp:txBody>
      <dsp:txXfrm>
        <a:off x="2389164" y="2639912"/>
        <a:ext cx="532737" cy="532737"/>
      </dsp:txXfrm>
    </dsp:sp>
    <dsp:sp modelId="{747B5663-1776-4A34-8531-93DD84F467ED}">
      <dsp:nvSpPr>
        <dsp:cNvPr id="0" name=""/>
        <dsp:cNvSpPr/>
      </dsp:nvSpPr>
      <dsp:spPr>
        <a:xfrm rot="10800000">
          <a:off x="265614" y="2798921"/>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C85DC4-F102-4E22-99C9-CFCB9D08C3F0}">
      <dsp:nvSpPr>
        <dsp:cNvPr id="0" name=""/>
        <dsp:cNvSpPr/>
      </dsp:nvSpPr>
      <dsp:spPr>
        <a:xfrm>
          <a:off x="1923" y="2695328"/>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Enthusiastic</a:t>
          </a:r>
          <a:endParaRPr lang="en-US" sz="1000" kern="1200" dirty="0"/>
        </a:p>
      </dsp:txBody>
      <dsp:txXfrm>
        <a:off x="14280" y="2707685"/>
        <a:ext cx="502668" cy="397192"/>
      </dsp:txXfrm>
    </dsp:sp>
    <dsp:sp modelId="{6E8801EE-EA75-4488-915D-15E480C286B0}">
      <dsp:nvSpPr>
        <dsp:cNvPr id="0" name=""/>
        <dsp:cNvSpPr/>
      </dsp:nvSpPr>
      <dsp:spPr>
        <a:xfrm rot="11781818">
          <a:off x="323891" y="2393600"/>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A249E4C-D7DC-4186-8108-19021D237DDC}">
      <dsp:nvSpPr>
        <dsp:cNvPr id="0" name=""/>
        <dsp:cNvSpPr/>
      </dsp:nvSpPr>
      <dsp:spPr>
        <a:xfrm>
          <a:off x="46341" y="2022010"/>
          <a:ext cx="632163"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Inspirational</a:t>
          </a:r>
          <a:endParaRPr lang="en-US" sz="1000" kern="1200" dirty="0"/>
        </a:p>
      </dsp:txBody>
      <dsp:txXfrm>
        <a:off x="58698" y="2034367"/>
        <a:ext cx="607449" cy="397192"/>
      </dsp:txXfrm>
    </dsp:sp>
    <dsp:sp modelId="{376D471A-0A1E-418D-B164-813E7A18A771}">
      <dsp:nvSpPr>
        <dsp:cNvPr id="0" name=""/>
        <dsp:cNvSpPr/>
      </dsp:nvSpPr>
      <dsp:spPr>
        <a:xfrm rot="12763636">
          <a:off x="493999" y="2021116"/>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AA2C844-3869-415C-935A-CB8FC77766B3}">
      <dsp:nvSpPr>
        <dsp:cNvPr id="0" name=""/>
        <dsp:cNvSpPr/>
      </dsp:nvSpPr>
      <dsp:spPr>
        <a:xfrm>
          <a:off x="381314" y="1403241"/>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Sensitivity</a:t>
          </a:r>
          <a:endParaRPr lang="en-US" sz="1000" kern="1200" dirty="0"/>
        </a:p>
      </dsp:txBody>
      <dsp:txXfrm>
        <a:off x="393671" y="1415598"/>
        <a:ext cx="502668" cy="397192"/>
      </dsp:txXfrm>
    </dsp:sp>
    <dsp:sp modelId="{9A1389C2-FFB4-4605-97EC-BEDFD46C04E1}">
      <dsp:nvSpPr>
        <dsp:cNvPr id="0" name=""/>
        <dsp:cNvSpPr/>
      </dsp:nvSpPr>
      <dsp:spPr>
        <a:xfrm rot="13745455">
          <a:off x="762157" y="1711644"/>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F2E128A-8E50-44D5-A201-D6D5EC5A4634}">
      <dsp:nvSpPr>
        <dsp:cNvPr id="0" name=""/>
        <dsp:cNvSpPr/>
      </dsp:nvSpPr>
      <dsp:spPr>
        <a:xfrm>
          <a:off x="826778" y="889148"/>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Appreciate diversity</a:t>
          </a:r>
          <a:endParaRPr lang="en-US" sz="1000" kern="1200" dirty="0"/>
        </a:p>
      </dsp:txBody>
      <dsp:txXfrm>
        <a:off x="839135" y="901505"/>
        <a:ext cx="502668" cy="397192"/>
      </dsp:txXfrm>
    </dsp:sp>
    <dsp:sp modelId="{7A7F89CD-D7E1-49D7-8F6B-EC5ADD0E7E11}">
      <dsp:nvSpPr>
        <dsp:cNvPr id="0" name=""/>
        <dsp:cNvSpPr/>
      </dsp:nvSpPr>
      <dsp:spPr>
        <a:xfrm rot="14727273">
          <a:off x="1106641" y="1490258"/>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0FB2E4-61EF-4713-84CF-94B6EB72D08B}">
      <dsp:nvSpPr>
        <dsp:cNvPr id="0" name=""/>
        <dsp:cNvSpPr/>
      </dsp:nvSpPr>
      <dsp:spPr>
        <a:xfrm>
          <a:off x="1320530" y="521382"/>
          <a:ext cx="684389"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Collaborative</a:t>
          </a:r>
          <a:endParaRPr lang="en-US" sz="1000" kern="1200" dirty="0"/>
        </a:p>
      </dsp:txBody>
      <dsp:txXfrm>
        <a:off x="1332887" y="533739"/>
        <a:ext cx="659675" cy="397192"/>
      </dsp:txXfrm>
    </dsp:sp>
    <dsp:sp modelId="{876D54AD-D0E7-41BB-9BC6-F264EB2EF517}">
      <dsp:nvSpPr>
        <dsp:cNvPr id="0" name=""/>
        <dsp:cNvSpPr/>
      </dsp:nvSpPr>
      <dsp:spPr>
        <a:xfrm rot="15709091">
          <a:off x="1499543" y="1374891"/>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BEA25A-769D-4B15-A68D-2B215B4BD947}">
      <dsp:nvSpPr>
        <dsp:cNvPr id="0" name=""/>
        <dsp:cNvSpPr/>
      </dsp:nvSpPr>
      <dsp:spPr>
        <a:xfrm>
          <a:off x="2051720" y="329736"/>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Authentic</a:t>
          </a:r>
          <a:endParaRPr lang="en-US" sz="1000" kern="1200" dirty="0"/>
        </a:p>
      </dsp:txBody>
      <dsp:txXfrm>
        <a:off x="2064077" y="342093"/>
        <a:ext cx="502668" cy="397192"/>
      </dsp:txXfrm>
    </dsp:sp>
    <dsp:sp modelId="{525BBC7F-28D8-44F1-B28C-303B0AEAB505}">
      <dsp:nvSpPr>
        <dsp:cNvPr id="0" name=""/>
        <dsp:cNvSpPr/>
      </dsp:nvSpPr>
      <dsp:spPr>
        <a:xfrm rot="16690909">
          <a:off x="1909032" y="1374891"/>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EBB942-CA70-41C7-B546-6BB4BD6CEF21}">
      <dsp:nvSpPr>
        <dsp:cNvPr id="0" name=""/>
        <dsp:cNvSpPr/>
      </dsp:nvSpPr>
      <dsp:spPr>
        <a:xfrm>
          <a:off x="2731962" y="329736"/>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Advisor</a:t>
          </a:r>
          <a:endParaRPr lang="en-US" sz="1000" kern="1200" dirty="0"/>
        </a:p>
      </dsp:txBody>
      <dsp:txXfrm>
        <a:off x="2744319" y="342093"/>
        <a:ext cx="502668" cy="397192"/>
      </dsp:txXfrm>
    </dsp:sp>
    <dsp:sp modelId="{E9040D46-69CC-4A80-8E5C-7A3912D383AB}">
      <dsp:nvSpPr>
        <dsp:cNvPr id="0" name=""/>
        <dsp:cNvSpPr/>
      </dsp:nvSpPr>
      <dsp:spPr>
        <a:xfrm rot="17672727">
          <a:off x="2301934" y="1490258"/>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7FBD5E8-F63C-4464-BD3B-143FA70B9312}">
      <dsp:nvSpPr>
        <dsp:cNvPr id="0" name=""/>
        <dsp:cNvSpPr/>
      </dsp:nvSpPr>
      <dsp:spPr>
        <a:xfrm>
          <a:off x="3384649" y="521382"/>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Critique</a:t>
          </a:r>
          <a:endParaRPr lang="en-US" sz="1000" kern="1200" dirty="0"/>
        </a:p>
      </dsp:txBody>
      <dsp:txXfrm>
        <a:off x="3397006" y="533739"/>
        <a:ext cx="502668" cy="397192"/>
      </dsp:txXfrm>
    </dsp:sp>
    <dsp:sp modelId="{0BA7F53C-483C-45D6-BF6F-611D2D3695BC}">
      <dsp:nvSpPr>
        <dsp:cNvPr id="0" name=""/>
        <dsp:cNvSpPr/>
      </dsp:nvSpPr>
      <dsp:spPr>
        <a:xfrm rot="18654545">
          <a:off x="2646419" y="1711644"/>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92EDB0B-E8B5-4F26-B3C6-E5B44C1BF9D7}">
      <dsp:nvSpPr>
        <dsp:cNvPr id="0" name=""/>
        <dsp:cNvSpPr/>
      </dsp:nvSpPr>
      <dsp:spPr>
        <a:xfrm>
          <a:off x="3956905" y="889148"/>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Connector</a:t>
          </a:r>
          <a:endParaRPr lang="en-US" sz="1000" kern="1200" dirty="0"/>
        </a:p>
      </dsp:txBody>
      <dsp:txXfrm>
        <a:off x="3969262" y="901505"/>
        <a:ext cx="502668" cy="397192"/>
      </dsp:txXfrm>
    </dsp:sp>
    <dsp:sp modelId="{90F7D5DB-3D99-42AC-AB8D-8A302D3225F3}">
      <dsp:nvSpPr>
        <dsp:cNvPr id="0" name=""/>
        <dsp:cNvSpPr/>
      </dsp:nvSpPr>
      <dsp:spPr>
        <a:xfrm rot="19636364">
          <a:off x="2914577" y="2021116"/>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9C2A874-9913-4410-BE1E-48C191BDB835}">
      <dsp:nvSpPr>
        <dsp:cNvPr id="0" name=""/>
        <dsp:cNvSpPr/>
      </dsp:nvSpPr>
      <dsp:spPr>
        <a:xfrm>
          <a:off x="4402368" y="1403241"/>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Supportive</a:t>
          </a:r>
          <a:endParaRPr lang="en-US" sz="1000" kern="1200" dirty="0"/>
        </a:p>
      </dsp:txBody>
      <dsp:txXfrm>
        <a:off x="4414725" y="1415598"/>
        <a:ext cx="502668" cy="397192"/>
      </dsp:txXfrm>
    </dsp:sp>
    <dsp:sp modelId="{E9677648-00B9-43EA-B60E-533F96311B8D}">
      <dsp:nvSpPr>
        <dsp:cNvPr id="0" name=""/>
        <dsp:cNvSpPr/>
      </dsp:nvSpPr>
      <dsp:spPr>
        <a:xfrm rot="20618182">
          <a:off x="3084685" y="2393600"/>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4C48B4-DC83-4485-9039-413DADEA927E}">
      <dsp:nvSpPr>
        <dsp:cNvPr id="0" name=""/>
        <dsp:cNvSpPr/>
      </dsp:nvSpPr>
      <dsp:spPr>
        <a:xfrm>
          <a:off x="4684951" y="2022010"/>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Ethical</a:t>
          </a:r>
          <a:endParaRPr lang="en-US" sz="1000" kern="1200" dirty="0"/>
        </a:p>
      </dsp:txBody>
      <dsp:txXfrm>
        <a:off x="4697308" y="2034367"/>
        <a:ext cx="502668" cy="397192"/>
      </dsp:txXfrm>
    </dsp:sp>
    <dsp:sp modelId="{BC9D88B6-5831-4397-BF28-2A75DDEF990B}">
      <dsp:nvSpPr>
        <dsp:cNvPr id="0" name=""/>
        <dsp:cNvSpPr/>
      </dsp:nvSpPr>
      <dsp:spPr>
        <a:xfrm>
          <a:off x="3142961" y="2798921"/>
          <a:ext cx="1902489" cy="21472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470FDAA-CD79-456C-923D-11A53FAA7FFA}">
      <dsp:nvSpPr>
        <dsp:cNvPr id="0" name=""/>
        <dsp:cNvSpPr/>
      </dsp:nvSpPr>
      <dsp:spPr>
        <a:xfrm>
          <a:off x="4781759" y="2695328"/>
          <a:ext cx="527382" cy="421906"/>
        </a:xfrm>
        <a:prstGeom prst="roundRect">
          <a:avLst>
            <a:gd name="adj" fmla="val 10000"/>
          </a:avLst>
        </a:prstGeom>
        <a:solidFill>
          <a:schemeClr val="dk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Role model</a:t>
          </a:r>
          <a:endParaRPr lang="en-US" sz="1000" kern="1200" dirty="0"/>
        </a:p>
      </dsp:txBody>
      <dsp:txXfrm>
        <a:off x="4794116" y="2707685"/>
        <a:ext cx="502668" cy="39719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391275" y="8750300"/>
            <a:ext cx="396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nchor="ctr">
            <a:spAutoFit/>
          </a:bodyPr>
          <a:lstStyle>
            <a:lvl1pPr>
              <a:defRPr sz="2400" b="1" i="1">
                <a:solidFill>
                  <a:schemeClr val="accent2"/>
                </a:solidFill>
                <a:latin typeface="Helvetica" panose="020B0604020202020204" pitchFamily="34" charset="0"/>
                <a:ea typeface="MS PGothic" panose="020B0600070205080204" pitchFamily="34" charset="-128"/>
              </a:defRPr>
            </a:lvl1pPr>
            <a:lvl2pPr marL="742950" indent="-285750">
              <a:defRPr sz="2400" b="1" i="1">
                <a:solidFill>
                  <a:schemeClr val="accent2"/>
                </a:solidFill>
                <a:latin typeface="Helvetica" panose="020B0604020202020204" pitchFamily="34" charset="0"/>
                <a:ea typeface="MS PGothic" panose="020B0600070205080204" pitchFamily="34" charset="-128"/>
              </a:defRPr>
            </a:lvl2pPr>
            <a:lvl3pPr marL="1143000" indent="-228600">
              <a:defRPr sz="2400" b="1" i="1">
                <a:solidFill>
                  <a:schemeClr val="accent2"/>
                </a:solidFill>
                <a:latin typeface="Helvetica" panose="020B0604020202020204" pitchFamily="34" charset="0"/>
                <a:ea typeface="MS PGothic" panose="020B0600070205080204" pitchFamily="34" charset="-128"/>
              </a:defRPr>
            </a:lvl3pPr>
            <a:lvl4pPr marL="1600200" indent="-228600">
              <a:defRPr sz="2400" b="1" i="1">
                <a:solidFill>
                  <a:schemeClr val="accent2"/>
                </a:solidFill>
                <a:latin typeface="Helvetica" panose="020B0604020202020204" pitchFamily="34" charset="0"/>
                <a:ea typeface="MS PGothic" panose="020B0600070205080204" pitchFamily="34" charset="-128"/>
              </a:defRPr>
            </a:lvl4pPr>
            <a:lvl5pPr marL="2057400" indent="-228600">
              <a:defRPr sz="2400" b="1" i="1">
                <a:solidFill>
                  <a:schemeClr val="accent2"/>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9pPr>
          </a:lstStyle>
          <a:p>
            <a:pPr algn="r">
              <a:defRPr/>
            </a:pPr>
            <a:fld id="{407FF610-6FC3-4BB0-877C-13CAC39BFC1A}" type="slidenum">
              <a:rPr lang="en-US" altLang="en-US" sz="1400" b="0" i="0" smtClean="0">
                <a:solidFill>
                  <a:schemeClr val="tx1"/>
                </a:solidFill>
              </a:rPr>
              <a:pPr algn="r">
                <a:defRPr/>
              </a:pPr>
              <a:t>‹#›</a:t>
            </a:fld>
            <a:endParaRPr lang="en-US" altLang="en-US" sz="1400" b="0" i="0" smtClean="0">
              <a:solidFill>
                <a:schemeClr val="tx1"/>
              </a:solidFill>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0487" tIns="44450" rIns="90487"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4"/>
          <p:cNvSpPr>
            <a:spLocks noChangeArrowheads="1"/>
          </p:cNvSpPr>
          <p:nvPr/>
        </p:nvSpPr>
        <p:spPr bwMode="auto">
          <a:xfrm>
            <a:off x="6391275" y="8750300"/>
            <a:ext cx="396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nchor="ctr">
            <a:spAutoFit/>
          </a:bodyPr>
          <a:lstStyle>
            <a:lvl1pPr>
              <a:defRPr sz="2400" b="1" i="1">
                <a:solidFill>
                  <a:schemeClr val="accent2"/>
                </a:solidFill>
                <a:latin typeface="Helvetica" panose="020B0604020202020204" pitchFamily="34" charset="0"/>
                <a:ea typeface="MS PGothic" panose="020B0600070205080204" pitchFamily="34" charset="-128"/>
              </a:defRPr>
            </a:lvl1pPr>
            <a:lvl2pPr marL="742950" indent="-285750">
              <a:defRPr sz="2400" b="1" i="1">
                <a:solidFill>
                  <a:schemeClr val="accent2"/>
                </a:solidFill>
                <a:latin typeface="Helvetica" panose="020B0604020202020204" pitchFamily="34" charset="0"/>
                <a:ea typeface="MS PGothic" panose="020B0600070205080204" pitchFamily="34" charset="-128"/>
              </a:defRPr>
            </a:lvl2pPr>
            <a:lvl3pPr marL="1143000" indent="-228600">
              <a:defRPr sz="2400" b="1" i="1">
                <a:solidFill>
                  <a:schemeClr val="accent2"/>
                </a:solidFill>
                <a:latin typeface="Helvetica" panose="020B0604020202020204" pitchFamily="34" charset="0"/>
                <a:ea typeface="MS PGothic" panose="020B0600070205080204" pitchFamily="34" charset="-128"/>
              </a:defRPr>
            </a:lvl3pPr>
            <a:lvl4pPr marL="1600200" indent="-228600">
              <a:defRPr sz="2400" b="1" i="1">
                <a:solidFill>
                  <a:schemeClr val="accent2"/>
                </a:solidFill>
                <a:latin typeface="Helvetica" panose="020B0604020202020204" pitchFamily="34" charset="0"/>
                <a:ea typeface="MS PGothic" panose="020B0600070205080204" pitchFamily="34" charset="-128"/>
              </a:defRPr>
            </a:lvl4pPr>
            <a:lvl5pPr marL="2057400" indent="-228600">
              <a:defRPr sz="2400" b="1" i="1">
                <a:solidFill>
                  <a:schemeClr val="accent2"/>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accent2"/>
                </a:solidFill>
                <a:latin typeface="Helvetica" panose="020B0604020202020204" pitchFamily="34" charset="0"/>
                <a:ea typeface="MS PGothic" panose="020B0600070205080204" pitchFamily="34" charset="-128"/>
              </a:defRPr>
            </a:lvl9pPr>
          </a:lstStyle>
          <a:p>
            <a:pPr algn="r">
              <a:defRPr/>
            </a:pPr>
            <a:fld id="{5E2857A2-B931-4F31-A359-FE3FBC09B4B5}" type="slidenum">
              <a:rPr lang="en-US" altLang="en-US" sz="1400" b="0" i="0" smtClean="0">
                <a:solidFill>
                  <a:schemeClr val="tx1"/>
                </a:solidFill>
              </a:rPr>
              <a:pPr algn="r">
                <a:defRPr/>
              </a:pPr>
              <a:t>‹#›</a:t>
            </a:fld>
            <a:endParaRPr lang="en-US" altLang="en-US" sz="1400" b="0" i="0" smtClean="0">
              <a:solidFill>
                <a:schemeClr val="tx1"/>
              </a:solidFill>
            </a:endParaRP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Helvetica"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Helvetica"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Helvetica"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Helvetica"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Helvetica"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p.edu/read/5789/chapter/2#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1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“Mentoring is collaborative. Ideally, scholars and mentors engage as partners through reciprocal activities such as planning, acting, reflecting, questioning, and problem-solving. Successful mentoring relationships are those in which scholars reach the individual milestones that allow them to progress to the next stage along the trajectory for a sustainable career. Scholar success is defined as scholars having gained 1) personal and professional competencies necessary to define their research goals, 2) relevant experience for that career, and 3) the ability and opportunity to progress toward their chosen career goal.”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“Mentorship is a professional, working alliance in which individuals work together over time to support the personal and professional growth, development, and success of the relational partners through the provision of career and psychosocial support. From the National Academies “The Science of Effective Mentorship in STEMM” released in October 2020. </a:t>
            </a:r>
          </a:p>
          <a:p>
            <a:endParaRPr lang="en-US" dirty="0" smtClean="0"/>
          </a:p>
          <a:p>
            <a:r>
              <a:rPr lang="en-US" dirty="0" smtClean="0"/>
              <a:t>“Good mentors are able to share life experiences and wisdom, as well as technical expertise. They are </a:t>
            </a:r>
            <a:r>
              <a:rPr lang="en-US" i="1" dirty="0" smtClean="0"/>
              <a:t>good listeners, good observers,</a:t>
            </a:r>
            <a:r>
              <a:rPr lang="en-US" dirty="0" smtClean="0"/>
              <a:t> and </a:t>
            </a:r>
            <a:r>
              <a:rPr lang="en-US" i="1" dirty="0" smtClean="0"/>
              <a:t>good problem-solvers.</a:t>
            </a:r>
            <a:r>
              <a:rPr lang="en-US" dirty="0" smtClean="0"/>
              <a:t> They make an effort to know, accept, and respect the goals and interests of a student.” </a:t>
            </a:r>
            <a:r>
              <a:rPr lang="en-US" dirty="0" smtClean="0">
                <a:hlinkClick r:id="rId3"/>
              </a:rPr>
              <a:t>https://www.nap.edu/read/5789/chapter/2#2</a:t>
            </a:r>
            <a:endParaRPr lang="en-US" dirty="0" smtClean="0"/>
          </a:p>
          <a:p>
            <a:endParaRPr lang="en-US" dirty="0"/>
          </a:p>
        </p:txBody>
      </p:sp>
      <p:sp>
        <p:nvSpPr>
          <p:cNvPr id="4" name="Slide Number Placeholder 3"/>
          <p:cNvSpPr>
            <a:spLocks noGrp="1"/>
          </p:cNvSpPr>
          <p:nvPr>
            <p:ph type="sldNum" sz="quarter" idx="10"/>
          </p:nvPr>
        </p:nvSpPr>
        <p:spPr/>
        <p:txBody>
          <a:bodyPr/>
          <a:lstStyle/>
          <a:p>
            <a:fld id="{26DF25E0-A725-4164-AF3B-64FD28DF3B5B}" type="slidenum">
              <a:rPr lang="en-US" smtClean="0"/>
              <a:t>21</a:t>
            </a:fld>
            <a:endParaRPr lang="en-US"/>
          </a:p>
        </p:txBody>
      </p:sp>
    </p:spTree>
    <p:extLst>
      <p:ext uri="{BB962C8B-B14F-4D97-AF65-F5344CB8AC3E}">
        <p14:creationId xmlns:p14="http://schemas.microsoft.com/office/powerpoint/2010/main" val="416094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Mentoring has been linked to enhanced self-efficacy, persistence; research productivity, higher career satisfaction, and enhanced recruitment of underrepresented minorities into biomedical research related career pathways. At this stage in your career, you are likely both a mentor and a mentee.”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DF25E0-A725-4164-AF3B-64FD28DF3B5B}" type="slidenum">
              <a:rPr lang="en-US" smtClean="0"/>
              <a:t>22</a:t>
            </a:fld>
            <a:endParaRPr lang="en-US"/>
          </a:p>
        </p:txBody>
      </p:sp>
    </p:spTree>
    <p:extLst>
      <p:ext uri="{BB962C8B-B14F-4D97-AF65-F5344CB8AC3E}">
        <p14:creationId xmlns:p14="http://schemas.microsoft.com/office/powerpoint/2010/main" val="298792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or phrasings can be interpreted differently by gender</a:t>
            </a:r>
          </a:p>
          <a:p>
            <a:pPr lvl="1"/>
            <a:r>
              <a:rPr lang="en-US" dirty="0" smtClean="0"/>
              <a:t>Men – prefer to diagnose and resolve problems</a:t>
            </a:r>
          </a:p>
          <a:p>
            <a:pPr lvl="1"/>
            <a:r>
              <a:rPr lang="en-US" dirty="0" smtClean="0"/>
              <a:t>Women - talk through issues in detail and confirm their feelings</a:t>
            </a:r>
          </a:p>
          <a:p>
            <a:pPr lvl="1"/>
            <a:r>
              <a:rPr lang="en-US" dirty="0" smtClean="0"/>
              <a:t>Caution: lead to stereotyping of interests, skills, or career goals</a:t>
            </a:r>
          </a:p>
          <a:p>
            <a:endParaRPr lang="en-US" dirty="0"/>
          </a:p>
        </p:txBody>
      </p:sp>
      <p:sp>
        <p:nvSpPr>
          <p:cNvPr id="4" name="Slide Number Placeholder 3"/>
          <p:cNvSpPr>
            <a:spLocks noGrp="1"/>
          </p:cNvSpPr>
          <p:nvPr>
            <p:ph type="sldNum" sz="quarter" idx="10"/>
          </p:nvPr>
        </p:nvSpPr>
        <p:spPr/>
        <p:txBody>
          <a:bodyPr/>
          <a:lstStyle/>
          <a:p>
            <a:fld id="{26DF25E0-A725-4164-AF3B-64FD28DF3B5B}" type="slidenum">
              <a:rPr lang="en-US" smtClean="0"/>
              <a:t>23</a:t>
            </a:fld>
            <a:endParaRPr lang="en-US"/>
          </a:p>
        </p:txBody>
      </p:sp>
    </p:spTree>
    <p:extLst>
      <p:ext uri="{BB962C8B-B14F-4D97-AF65-F5344CB8AC3E}">
        <p14:creationId xmlns:p14="http://schemas.microsoft.com/office/powerpoint/2010/main" val="37121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55890-98B7-F74C-A591-F301F007040E}" type="slidenum">
              <a:rPr lang="en-US" smtClean="0"/>
              <a:t>25</a:t>
            </a:fld>
            <a:endParaRPr lang="en-US"/>
          </a:p>
        </p:txBody>
      </p:sp>
    </p:spTree>
    <p:extLst>
      <p:ext uri="{BB962C8B-B14F-4D97-AF65-F5344CB8AC3E}">
        <p14:creationId xmlns:p14="http://schemas.microsoft.com/office/powerpoint/2010/main" val="246809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55890-98B7-F74C-A591-F301F007040E}" type="slidenum">
              <a:rPr lang="en-US" smtClean="0"/>
              <a:t>2</a:t>
            </a:fld>
            <a:endParaRPr lang="en-US"/>
          </a:p>
        </p:txBody>
      </p:sp>
    </p:spTree>
    <p:extLst>
      <p:ext uri="{BB962C8B-B14F-4D97-AF65-F5344CB8AC3E}">
        <p14:creationId xmlns:p14="http://schemas.microsoft.com/office/powerpoint/2010/main" val="118769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4BF2-EFEF-0B4D-9F85-D87DEBD01AFD}" type="slidenum">
              <a:rPr lang="en-US" smtClean="0"/>
              <a:t>6</a:t>
            </a:fld>
            <a:endParaRPr lang="en-US"/>
          </a:p>
        </p:txBody>
      </p:sp>
    </p:spTree>
    <p:extLst>
      <p:ext uri="{BB962C8B-B14F-4D97-AF65-F5344CB8AC3E}">
        <p14:creationId xmlns:p14="http://schemas.microsoft.com/office/powerpoint/2010/main" val="271744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55890-98B7-F74C-A591-F301F007040E}" type="slidenum">
              <a:rPr lang="en-US" smtClean="0"/>
              <a:t>8</a:t>
            </a:fld>
            <a:endParaRPr lang="en-US"/>
          </a:p>
        </p:txBody>
      </p:sp>
    </p:spTree>
    <p:extLst>
      <p:ext uri="{BB962C8B-B14F-4D97-AF65-F5344CB8AC3E}">
        <p14:creationId xmlns:p14="http://schemas.microsoft.com/office/powerpoint/2010/main" val="291162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55890-98B7-F74C-A591-F301F007040E}" type="slidenum">
              <a:rPr lang="en-US" smtClean="0"/>
              <a:t>9</a:t>
            </a:fld>
            <a:endParaRPr lang="en-US"/>
          </a:p>
        </p:txBody>
      </p:sp>
    </p:spTree>
    <p:extLst>
      <p:ext uri="{BB962C8B-B14F-4D97-AF65-F5344CB8AC3E}">
        <p14:creationId xmlns:p14="http://schemas.microsoft.com/office/powerpoint/2010/main" val="1362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4BF2-EFEF-0B4D-9F85-D87DEBD01AFD}" type="slidenum">
              <a:rPr lang="en-US" smtClean="0"/>
              <a:t>11</a:t>
            </a:fld>
            <a:endParaRPr lang="en-US"/>
          </a:p>
        </p:txBody>
      </p:sp>
    </p:spTree>
    <p:extLst>
      <p:ext uri="{BB962C8B-B14F-4D97-AF65-F5344CB8AC3E}">
        <p14:creationId xmlns:p14="http://schemas.microsoft.com/office/powerpoint/2010/main" val="44364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r>
            <a:br>
              <a:rPr lang="en-US" dirty="0" smtClean="0"/>
            </a:br>
            <a:r>
              <a:rPr lang="en-US" sz="1200" kern="1200" dirty="0" smtClean="0">
                <a:solidFill>
                  <a:schemeClr val="tx1"/>
                </a:solidFill>
                <a:effectLst/>
                <a:latin typeface="Helvetica" charset="0"/>
                <a:ea typeface="MS PGothic" pitchFamily="34" charset="-128"/>
                <a:cs typeface="MS PGothic" charset="0"/>
              </a:rPr>
              <a:t>Dr. Antonia </a:t>
            </a:r>
            <a:r>
              <a:rPr lang="en-US" sz="1200" kern="1200" dirty="0" err="1" smtClean="0">
                <a:solidFill>
                  <a:schemeClr val="tx1"/>
                </a:solidFill>
                <a:effectLst/>
                <a:latin typeface="Helvetica" charset="0"/>
                <a:ea typeface="MS PGothic" pitchFamily="34" charset="-128"/>
                <a:cs typeface="MS PGothic" charset="0"/>
              </a:rPr>
              <a:t>Novello</a:t>
            </a:r>
            <a:r>
              <a:rPr lang="en-US" sz="1200" kern="1200" dirty="0" smtClean="0">
                <a:solidFill>
                  <a:schemeClr val="tx1"/>
                </a:solidFill>
                <a:effectLst/>
                <a:latin typeface="Helvetica" charset="0"/>
                <a:ea typeface="MS PGothic" pitchFamily="34" charset="-128"/>
                <a:cs typeface="MS PGothic" charset="0"/>
              </a:rPr>
              <a:t> was </a:t>
            </a:r>
            <a:r>
              <a:rPr lang="en-US" sz="1200" b="0" i="0" kern="1200" dirty="0" smtClean="0">
                <a:solidFill>
                  <a:schemeClr val="tx1"/>
                </a:solidFill>
                <a:effectLst/>
                <a:latin typeface="Helvetica" charset="0"/>
                <a:ea typeface="MS PGothic" pitchFamily="34" charset="-128"/>
                <a:cs typeface="MS PGothic" charset="0"/>
              </a:rPr>
              <a:t>appointed Surgeon General of the United States by President George Bush in 1990, she was the first woman—and the first Hispanic—ever to hold that office. </a:t>
            </a:r>
            <a:endParaRPr lang="en-US" dirty="0"/>
          </a:p>
        </p:txBody>
      </p:sp>
    </p:spTree>
    <p:extLst>
      <p:ext uri="{BB962C8B-B14F-4D97-AF65-F5344CB8AC3E}">
        <p14:creationId xmlns:p14="http://schemas.microsoft.com/office/powerpoint/2010/main" val="157467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panose="020B0604020202020204" pitchFamily="34" charset="0"/>
              </a:rPr>
              <a:t>Sometimes Time is included in this framework</a:t>
            </a:r>
          </a:p>
        </p:txBody>
      </p:sp>
    </p:spTree>
    <p:extLst>
      <p:ext uri="{BB962C8B-B14F-4D97-AF65-F5344CB8AC3E}">
        <p14:creationId xmlns:p14="http://schemas.microsoft.com/office/powerpoint/2010/main" val="107324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4BF2-EFEF-0B4D-9F85-D87DEBD01AFD}" type="slidenum">
              <a:rPr lang="en-US" smtClean="0"/>
              <a:t>19</a:t>
            </a:fld>
            <a:endParaRPr lang="en-US"/>
          </a:p>
        </p:txBody>
      </p:sp>
    </p:spTree>
    <p:extLst>
      <p:ext uri="{BB962C8B-B14F-4D97-AF65-F5344CB8AC3E}">
        <p14:creationId xmlns:p14="http://schemas.microsoft.com/office/powerpoint/2010/main" val="404738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582BCC2-6EE4-4DCA-A226-8F08F68E3C5E}" type="datetime1">
              <a:rPr lang="en-US" altLang="en-US"/>
              <a:pPr>
                <a:defRPr/>
              </a:pPr>
              <a:t>2/17/2022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C141F-5DCE-445D-B85D-1DE4D86B627F}" type="slidenum">
              <a:rPr lang="en-US" altLang="en-US"/>
              <a:pPr>
                <a:defRPr/>
              </a:pPr>
              <a:t>‹#›</a:t>
            </a:fld>
            <a:endParaRPr lang="en-US" altLang="en-US"/>
          </a:p>
        </p:txBody>
      </p:sp>
    </p:spTree>
    <p:extLst>
      <p:ext uri="{BB962C8B-B14F-4D97-AF65-F5344CB8AC3E}">
        <p14:creationId xmlns:p14="http://schemas.microsoft.com/office/powerpoint/2010/main" val="122942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C2CF12-5991-44AA-8128-38BAE22EC52E}" type="datetime1">
              <a:rPr lang="en-US" altLang="en-US"/>
              <a:pPr>
                <a:defRPr/>
              </a:pPr>
              <a:t>2/17/2022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883EE5-9C43-4A3C-B5B2-D7BF6791D7BF}" type="slidenum">
              <a:rPr lang="en-US" altLang="en-US"/>
              <a:pPr>
                <a:defRPr/>
              </a:pPr>
              <a:t>‹#›</a:t>
            </a:fld>
            <a:endParaRPr lang="en-US" altLang="en-US"/>
          </a:p>
        </p:txBody>
      </p:sp>
    </p:spTree>
    <p:extLst>
      <p:ext uri="{BB962C8B-B14F-4D97-AF65-F5344CB8AC3E}">
        <p14:creationId xmlns:p14="http://schemas.microsoft.com/office/powerpoint/2010/main" val="400371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C67683-018B-40FC-BFC2-40460A36A085}" type="datetime1">
              <a:rPr lang="en-US" altLang="en-US"/>
              <a:pPr>
                <a:defRPr/>
              </a:pPr>
              <a:t>2/17/2022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A97B6-539B-4910-8D2C-4CCD00C2D5F5}" type="slidenum">
              <a:rPr lang="en-US" altLang="en-US"/>
              <a:pPr>
                <a:defRPr/>
              </a:pPr>
              <a:t>‹#›</a:t>
            </a:fld>
            <a:endParaRPr lang="en-US" altLang="en-US"/>
          </a:p>
        </p:txBody>
      </p:sp>
    </p:spTree>
    <p:extLst>
      <p:ext uri="{BB962C8B-B14F-4D97-AF65-F5344CB8AC3E}">
        <p14:creationId xmlns:p14="http://schemas.microsoft.com/office/powerpoint/2010/main" val="178551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0E280E-1AED-431D-B428-1B303C45CA29}" type="datetime1">
              <a:rPr lang="en-US" altLang="en-US"/>
              <a:pPr>
                <a:defRPr/>
              </a:pPr>
              <a:t>2/17/2022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77974-7200-4F03-9782-4BA54AEC875A}" type="slidenum">
              <a:rPr lang="en-US" altLang="en-US"/>
              <a:pPr>
                <a:defRPr/>
              </a:pPr>
              <a:t>‹#›</a:t>
            </a:fld>
            <a:endParaRPr lang="en-US" altLang="en-US"/>
          </a:p>
        </p:txBody>
      </p:sp>
    </p:spTree>
    <p:extLst>
      <p:ext uri="{BB962C8B-B14F-4D97-AF65-F5344CB8AC3E}">
        <p14:creationId xmlns:p14="http://schemas.microsoft.com/office/powerpoint/2010/main" val="230586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5915CE-D299-44BE-8A32-C3EE82274FE6}" type="datetime1">
              <a:rPr lang="en-US" altLang="en-US"/>
              <a:pPr>
                <a:defRPr/>
              </a:pPr>
              <a:t>2/17/2022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AB3662-925B-45BC-94CE-38E414CDAF32}" type="slidenum">
              <a:rPr lang="en-US" altLang="en-US"/>
              <a:pPr>
                <a:defRPr/>
              </a:pPr>
              <a:t>‹#›</a:t>
            </a:fld>
            <a:endParaRPr lang="en-US" altLang="en-US"/>
          </a:p>
        </p:txBody>
      </p:sp>
    </p:spTree>
    <p:extLst>
      <p:ext uri="{BB962C8B-B14F-4D97-AF65-F5344CB8AC3E}">
        <p14:creationId xmlns:p14="http://schemas.microsoft.com/office/powerpoint/2010/main" val="214130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280787-4ABA-44FF-8292-831457ECE59F}" type="datetime1">
              <a:rPr lang="en-US" altLang="en-US"/>
              <a:pPr>
                <a:defRPr/>
              </a:pPr>
              <a:t>2/17/2022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8E7321-5491-49AF-BF7C-BFC100C8FBDC}" type="slidenum">
              <a:rPr lang="en-US" altLang="en-US"/>
              <a:pPr>
                <a:defRPr/>
              </a:pPr>
              <a:t>‹#›</a:t>
            </a:fld>
            <a:endParaRPr lang="en-US" altLang="en-US"/>
          </a:p>
        </p:txBody>
      </p:sp>
    </p:spTree>
    <p:extLst>
      <p:ext uri="{BB962C8B-B14F-4D97-AF65-F5344CB8AC3E}">
        <p14:creationId xmlns:p14="http://schemas.microsoft.com/office/powerpoint/2010/main" val="401950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682C2A-776D-4377-8A27-520906E3A269}" type="datetime1">
              <a:rPr lang="en-US" altLang="en-US"/>
              <a:pPr>
                <a:defRPr/>
              </a:pPr>
              <a:t>2/17/2022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8FC22C-47E3-42B4-8795-3C597E525F49}" type="slidenum">
              <a:rPr lang="en-US" altLang="en-US"/>
              <a:pPr>
                <a:defRPr/>
              </a:pPr>
              <a:t>‹#›</a:t>
            </a:fld>
            <a:endParaRPr lang="en-US" altLang="en-US"/>
          </a:p>
        </p:txBody>
      </p:sp>
    </p:spTree>
    <p:extLst>
      <p:ext uri="{BB962C8B-B14F-4D97-AF65-F5344CB8AC3E}">
        <p14:creationId xmlns:p14="http://schemas.microsoft.com/office/powerpoint/2010/main" val="318633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634147-7BB5-46EA-9366-18A740044DBD}" type="datetime1">
              <a:rPr lang="en-US" altLang="en-US"/>
              <a:pPr>
                <a:defRPr/>
              </a:pPr>
              <a:t>2/17/2022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5A56DD-AFA0-436F-9BE4-4CDE4A9F515B}" type="slidenum">
              <a:rPr lang="en-US" altLang="en-US"/>
              <a:pPr>
                <a:defRPr/>
              </a:pPr>
              <a:t>‹#›</a:t>
            </a:fld>
            <a:endParaRPr lang="en-US" altLang="en-US"/>
          </a:p>
        </p:txBody>
      </p:sp>
    </p:spTree>
    <p:extLst>
      <p:ext uri="{BB962C8B-B14F-4D97-AF65-F5344CB8AC3E}">
        <p14:creationId xmlns:p14="http://schemas.microsoft.com/office/powerpoint/2010/main" val="30041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33A89E-B2CA-41D2-91A3-CDAD5D028E32}" type="datetime1">
              <a:rPr lang="en-US" altLang="en-US"/>
              <a:pPr>
                <a:defRPr/>
              </a:pPr>
              <a:t>2/17/2022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CBA352-C34E-4024-9969-53FC0225C53B}" type="slidenum">
              <a:rPr lang="en-US" altLang="en-US"/>
              <a:pPr>
                <a:defRPr/>
              </a:pPr>
              <a:t>‹#›</a:t>
            </a:fld>
            <a:endParaRPr lang="en-US" altLang="en-US"/>
          </a:p>
        </p:txBody>
      </p:sp>
    </p:spTree>
    <p:extLst>
      <p:ext uri="{BB962C8B-B14F-4D97-AF65-F5344CB8AC3E}">
        <p14:creationId xmlns:p14="http://schemas.microsoft.com/office/powerpoint/2010/main" val="42508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90874A-9276-40E2-A1CB-5C67885C2A13}" type="datetime1">
              <a:rPr lang="en-US" altLang="en-US"/>
              <a:pPr>
                <a:defRPr/>
              </a:pPr>
              <a:t>2/17/2022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24A016-68C7-4BE9-85BB-FF3E6FDAEED9}" type="slidenum">
              <a:rPr lang="en-US" altLang="en-US"/>
              <a:pPr>
                <a:defRPr/>
              </a:pPr>
              <a:t>‹#›</a:t>
            </a:fld>
            <a:endParaRPr lang="en-US" altLang="en-US"/>
          </a:p>
        </p:txBody>
      </p:sp>
    </p:spTree>
    <p:extLst>
      <p:ext uri="{BB962C8B-B14F-4D97-AF65-F5344CB8AC3E}">
        <p14:creationId xmlns:p14="http://schemas.microsoft.com/office/powerpoint/2010/main" val="97844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40B7D3-4FF0-42A1-958D-F6AEFE390AA3}" type="datetime1">
              <a:rPr lang="en-US" altLang="en-US"/>
              <a:pPr>
                <a:defRPr/>
              </a:pPr>
              <a:t>2/17/2022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75D3BA-CCFE-46B2-988D-1F5FD642A5B4}" type="slidenum">
              <a:rPr lang="en-US" altLang="en-US"/>
              <a:pPr>
                <a:defRPr/>
              </a:pPr>
              <a:t>‹#›</a:t>
            </a:fld>
            <a:endParaRPr lang="en-US" altLang="en-US"/>
          </a:p>
        </p:txBody>
      </p:sp>
    </p:spTree>
    <p:extLst>
      <p:ext uri="{BB962C8B-B14F-4D97-AF65-F5344CB8AC3E}">
        <p14:creationId xmlns:p14="http://schemas.microsoft.com/office/powerpoint/2010/main" val="942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i="0">
                <a:solidFill>
                  <a:srgbClr val="898989"/>
                </a:solidFill>
                <a:latin typeface="Calibri" panose="020F0502020204030204" pitchFamily="34" charset="0"/>
              </a:defRPr>
            </a:lvl1pPr>
          </a:lstStyle>
          <a:p>
            <a:pPr>
              <a:defRPr/>
            </a:pPr>
            <a:fld id="{04D31543-5B2B-419D-BA8E-E79CE23F4D1C}" type="datetime1">
              <a:rPr lang="en-US" altLang="en-US"/>
              <a:pPr>
                <a:defRPr/>
              </a:pPr>
              <a:t>2/17/2022</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i="0">
                <a:solidFill>
                  <a:srgbClr val="898989"/>
                </a:solidFill>
                <a:latin typeface="Calibri" panose="020F0502020204030204" pitchFamily="34" charset="0"/>
              </a:defRPr>
            </a:lvl1pPr>
          </a:lstStyle>
          <a:p>
            <a:pPr>
              <a:defRPr/>
            </a:pPr>
            <a:fld id="{A7206235-319D-4F2E-BA9B-71504C18D6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sulb.libguides.com/nursing/pic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s.library.vcu.edu/rapidreview"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nap.edu/read/5789/chapter/2#15"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www.nature.com/articles/447791a" TargetMode="External"/><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www.nap.edu/read/5789/chapter/2#2" TargetMode="External"/><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graduateschool.ufl.edu/media/graduate-school/pdf-files/Keynote-Speech-by-Dr.-Roger-Fillingim---Mentoring-Graduate-Students.pdf"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hyperlink" Target="https://www.nap.edu/read/5789/chapter/2#8"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eams.microsoft.com/l/team/19:be5123be641a4ab1bfbf444bb6502c3f@thread.tacv2/conversations?groupId=7684a69f-90d1-45a5-9c1c-d979f156fbd9&amp;tenantId=41b39d2d-0dd3-4cf3-9d65-c93c8d6feb9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s://www.zotero.org/" TargetMode="External"/><Relationship Id="rId4" Type="http://schemas.openxmlformats.org/officeDocument/2006/relationships/hyperlink" Target="https://library.rvu.edu/framl/hom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oi.org/10.7556/jaoa.2014.1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ams.microsoft.com/l/team/19:be5123be641a4ab1bfbf444bb6502c3f@thread.tacv2/conversations?groupId=7684a69f-90d1-45a5-9c1c-d979f156fbd9&amp;tenantId=41b39d2d-0dd3-4cf3-9d65-c93c8d6feb9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s://www.zotero.org/" TargetMode="External"/><Relationship Id="rId4" Type="http://schemas.openxmlformats.org/officeDocument/2006/relationships/hyperlink" Target="https://library.rvu.edu/framl/ho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838200" y="1295400"/>
            <a:ext cx="764857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i="0" dirty="0">
              <a:solidFill>
                <a:srgbClr val="000000"/>
              </a:solidFill>
              <a:latin typeface="Constantia" panose="02030602050306030303" pitchFamily="18" charset="0"/>
            </a:endParaRPr>
          </a:p>
          <a:p>
            <a:pPr algn="ctr" eaLnBrk="1" hangingPunct="1">
              <a:spcBef>
                <a:spcPct val="0"/>
              </a:spcBef>
              <a:buFontTx/>
              <a:buNone/>
            </a:pPr>
            <a:r>
              <a:rPr lang="en-US" altLang="en-US" i="0" dirty="0" smtClean="0">
                <a:solidFill>
                  <a:srgbClr val="000000"/>
                </a:solidFill>
                <a:latin typeface="Constantia" panose="02030602050306030303" pitchFamily="18" charset="0"/>
              </a:rPr>
              <a:t>Lunch and Learn:</a:t>
            </a:r>
          </a:p>
          <a:p>
            <a:pPr algn="ctr" eaLnBrk="1" hangingPunct="1">
              <a:spcBef>
                <a:spcPct val="0"/>
              </a:spcBef>
              <a:buFontTx/>
              <a:buNone/>
            </a:pPr>
            <a:r>
              <a:rPr lang="en-US" altLang="en-US" i="0" dirty="0" smtClean="0">
                <a:solidFill>
                  <a:srgbClr val="000000"/>
                </a:solidFill>
                <a:latin typeface="Constantia" panose="02030602050306030303" pitchFamily="18" charset="0"/>
              </a:rPr>
              <a:t>Research 101</a:t>
            </a:r>
            <a:endParaRPr lang="en-US" altLang="en-US" i="0" dirty="0">
              <a:solidFill>
                <a:srgbClr val="000000"/>
              </a:solidFill>
              <a:latin typeface="Constantia" panose="02030602050306030303" pitchFamily="18" charset="0"/>
            </a:endParaRPr>
          </a:p>
          <a:p>
            <a:pPr algn="ctr" eaLnBrk="1" hangingPunct="1">
              <a:spcBef>
                <a:spcPct val="0"/>
              </a:spcBef>
              <a:buFontTx/>
              <a:buNone/>
            </a:pPr>
            <a:endParaRPr lang="en-US" altLang="en-US" i="0" dirty="0">
              <a:solidFill>
                <a:srgbClr val="000000"/>
              </a:solidFill>
              <a:latin typeface="Constantia" panose="02030602050306030303" pitchFamily="18" charset="0"/>
            </a:endParaRPr>
          </a:p>
          <a:p>
            <a:pPr algn="ctr" eaLnBrk="1" hangingPunct="1">
              <a:spcBef>
                <a:spcPct val="0"/>
              </a:spcBef>
              <a:buFontTx/>
              <a:buNone/>
            </a:pPr>
            <a:r>
              <a:rPr lang="en-US" altLang="en-US" sz="2800" i="0" dirty="0" smtClean="0">
                <a:solidFill>
                  <a:srgbClr val="000000"/>
                </a:solidFill>
                <a:latin typeface="Constantia" panose="02030602050306030303" pitchFamily="18" charset="0"/>
              </a:rPr>
              <a:t>February 17, 2022</a:t>
            </a:r>
          </a:p>
          <a:p>
            <a:pPr algn="ctr" eaLnBrk="1" hangingPunct="1">
              <a:spcBef>
                <a:spcPct val="0"/>
              </a:spcBef>
              <a:buFontTx/>
              <a:buNone/>
            </a:pPr>
            <a:endParaRPr lang="en-US" altLang="en-US" sz="2400" i="0" dirty="0">
              <a:solidFill>
                <a:srgbClr val="000000"/>
              </a:solidFill>
              <a:latin typeface="Constantia" panose="02030602050306030303" pitchFamily="18" charset="0"/>
            </a:endParaRPr>
          </a:p>
          <a:p>
            <a:pPr algn="ctr" eaLnBrk="1" hangingPunct="1">
              <a:spcBef>
                <a:spcPct val="0"/>
              </a:spcBef>
              <a:buFontTx/>
              <a:buNone/>
            </a:pPr>
            <a:r>
              <a:rPr lang="en-US" altLang="en-US" sz="2400" i="0" dirty="0">
                <a:solidFill>
                  <a:srgbClr val="000000"/>
                </a:solidFill>
                <a:latin typeface="Constantia" panose="02030602050306030303" pitchFamily="18" charset="0"/>
              </a:rPr>
              <a:t>           Amanda Brooks, PhD</a:t>
            </a:r>
          </a:p>
          <a:p>
            <a:pPr algn="ctr" eaLnBrk="1" hangingPunct="1">
              <a:spcBef>
                <a:spcPct val="0"/>
              </a:spcBef>
              <a:buFontTx/>
              <a:buNone/>
            </a:pPr>
            <a:r>
              <a:rPr lang="en-US" altLang="en-US" sz="2400" i="0" dirty="0">
                <a:solidFill>
                  <a:srgbClr val="000000"/>
                </a:solidFill>
                <a:latin typeface="Constantia" panose="02030602050306030303" pitchFamily="18" charset="0"/>
              </a:rPr>
              <a:t>Director of Research and Scholarly Activity</a:t>
            </a:r>
          </a:p>
          <a:p>
            <a:pPr algn="ctr" eaLnBrk="1" hangingPunct="1">
              <a:spcBef>
                <a:spcPct val="0"/>
              </a:spcBef>
              <a:buFontTx/>
              <a:buNone/>
            </a:pPr>
            <a:r>
              <a:rPr lang="en-US" altLang="en-US" sz="2400" i="0" dirty="0">
                <a:solidFill>
                  <a:srgbClr val="000000"/>
                </a:solidFill>
                <a:latin typeface="Constantia" panose="02030602050306030303" pitchFamily="18" charset="0"/>
              </a:rPr>
              <a:t>              </a:t>
            </a:r>
            <a:r>
              <a:rPr lang="en-US" altLang="en-US" sz="2400" b="0" i="0" dirty="0">
                <a:solidFill>
                  <a:srgbClr val="000000"/>
                </a:solidFill>
                <a:latin typeface="Constantia" panose="02030602050306030303" pitchFamily="18" charset="0"/>
              </a:rPr>
              <a:t>Associate Professor of Molecular Biology</a:t>
            </a:r>
          </a:p>
          <a:p>
            <a:pPr algn="ctr" eaLnBrk="1" hangingPunct="1">
              <a:spcBef>
                <a:spcPct val="0"/>
              </a:spcBef>
              <a:buFontTx/>
              <a:buNone/>
            </a:pPr>
            <a:r>
              <a:rPr lang="en-US" altLang="en-US" sz="2000" b="0" i="0" dirty="0">
                <a:solidFill>
                  <a:srgbClr val="000000"/>
                </a:solidFill>
                <a:latin typeface="Constantia" panose="02030602050306030303" pitchFamily="18" charset="0"/>
              </a:rPr>
              <a:t>      </a:t>
            </a:r>
          </a:p>
        </p:txBody>
      </p:sp>
      <p:pic>
        <p:nvPicPr>
          <p:cNvPr id="4" name="Picture 2" descr="Home - Fun With Rese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90500"/>
            <a:ext cx="8229600" cy="838200"/>
          </a:xfrm>
        </p:spPr>
        <p:txBody>
          <a:bodyPr/>
          <a:lstStyle/>
          <a:p>
            <a:r>
              <a:rPr lang="en-US" altLang="en-US" dirty="0" smtClean="0"/>
              <a:t>Overall Process</a:t>
            </a:r>
          </a:p>
        </p:txBody>
      </p:sp>
      <p:graphicFrame>
        <p:nvGraphicFramePr>
          <p:cNvPr id="2" name="Diagram 1"/>
          <p:cNvGraphicFramePr/>
          <p:nvPr>
            <p:extLst>
              <p:ext uri="{D42A27DB-BD31-4B8C-83A1-F6EECF244321}">
                <p14:modId xmlns:p14="http://schemas.microsoft.com/office/powerpoint/2010/main" val="2851510499"/>
              </p:ext>
            </p:extLst>
          </p:nvPr>
        </p:nvGraphicFramePr>
        <p:xfrm>
          <a:off x="1333500" y="1219200"/>
          <a:ext cx="6629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135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16" y="117738"/>
            <a:ext cx="8229600" cy="1143000"/>
          </a:xfrm>
        </p:spPr>
        <p:txBody>
          <a:bodyPr>
            <a:normAutofit fontScale="90000"/>
          </a:bodyPr>
          <a:lstStyle/>
          <a:p>
            <a:r>
              <a:rPr lang="en-US" dirty="0" smtClean="0"/>
              <a:t>Find A Problem YOU Care About</a:t>
            </a:r>
            <a:br>
              <a:rPr lang="en-US" dirty="0" smtClean="0"/>
            </a:br>
            <a:r>
              <a:rPr lang="en-US" dirty="0" smtClean="0"/>
              <a:t>Ask yourself the following:</a:t>
            </a:r>
            <a:endParaRPr lang="en-US" dirty="0"/>
          </a:p>
        </p:txBody>
      </p:sp>
      <p:graphicFrame>
        <p:nvGraphicFramePr>
          <p:cNvPr id="6" name="Diagram 5"/>
          <p:cNvGraphicFramePr/>
          <p:nvPr>
            <p:extLst>
              <p:ext uri="{D42A27DB-BD31-4B8C-83A1-F6EECF244321}">
                <p14:modId xmlns:p14="http://schemas.microsoft.com/office/powerpoint/2010/main" val="830830679"/>
              </p:ext>
            </p:extLst>
          </p:nvPr>
        </p:nvGraphicFramePr>
        <p:xfrm>
          <a:off x="381000" y="914400"/>
          <a:ext cx="8458200" cy="521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55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Finding a topic</a:t>
            </a:r>
          </a:p>
        </p:txBody>
      </p:sp>
      <p:graphicFrame>
        <p:nvGraphicFramePr>
          <p:cNvPr id="4" name="Content Placeholder 3"/>
          <p:cNvGraphicFramePr>
            <a:graphicFrameLocks noGrp="1"/>
          </p:cNvGraphicFramePr>
          <p:nvPr>
            <p:ph idx="1"/>
          </p:nvPr>
        </p:nvGraphicFramePr>
        <p:xfrm>
          <a:off x="197116" y="1428524"/>
          <a:ext cx="7924800" cy="429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xtBox 4"/>
          <p:cNvSpPr txBox="1">
            <a:spLocks noChangeArrowheads="1"/>
          </p:cNvSpPr>
          <p:nvPr/>
        </p:nvSpPr>
        <p:spPr bwMode="auto">
          <a:xfrm rot="5400000">
            <a:off x="6375400" y="3149601"/>
            <a:ext cx="416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3600">
                <a:solidFill>
                  <a:schemeClr val="accent2"/>
                </a:solidFill>
                <a:latin typeface="Helvetica" panose="020B0604020202020204" pitchFamily="34" charset="0"/>
              </a:rPr>
              <a:t>Find your passion</a:t>
            </a:r>
          </a:p>
        </p:txBody>
      </p:sp>
    </p:spTree>
    <p:extLst>
      <p:ext uri="{BB962C8B-B14F-4D97-AF65-F5344CB8AC3E}">
        <p14:creationId xmlns:p14="http://schemas.microsoft.com/office/powerpoint/2010/main" val="2455585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65088"/>
            <a:ext cx="8229600" cy="1143000"/>
          </a:xfrm>
        </p:spPr>
        <p:txBody>
          <a:bodyPr/>
          <a:lstStyle/>
          <a:p>
            <a:r>
              <a:rPr lang="en-US" altLang="en-US" smtClean="0"/>
              <a:t>Finding a topic</a:t>
            </a:r>
          </a:p>
        </p:txBody>
      </p:sp>
      <p:graphicFrame>
        <p:nvGraphicFramePr>
          <p:cNvPr id="4" name="Content Placeholder 3"/>
          <p:cNvGraphicFramePr>
            <a:graphicFrameLocks noGrp="1"/>
          </p:cNvGraphicFramePr>
          <p:nvPr>
            <p:ph idx="1"/>
          </p:nvPr>
        </p:nvGraphicFramePr>
        <p:xfrm>
          <a:off x="197116" y="1219200"/>
          <a:ext cx="7924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4"/>
          <p:cNvSpPr txBox="1">
            <a:spLocks noChangeArrowheads="1"/>
          </p:cNvSpPr>
          <p:nvPr/>
        </p:nvSpPr>
        <p:spPr bwMode="auto">
          <a:xfrm rot="5400000">
            <a:off x="6375400" y="3149601"/>
            <a:ext cx="416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3600">
                <a:solidFill>
                  <a:schemeClr val="accent2"/>
                </a:solidFill>
                <a:latin typeface="Helvetica" panose="020B0604020202020204" pitchFamily="34" charset="0"/>
              </a:rPr>
              <a:t>Find your passion</a:t>
            </a:r>
          </a:p>
        </p:txBody>
      </p:sp>
    </p:spTree>
    <p:extLst>
      <p:ext uri="{BB962C8B-B14F-4D97-AF65-F5344CB8AC3E}">
        <p14:creationId xmlns:p14="http://schemas.microsoft.com/office/powerpoint/2010/main" val="1902126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143500"/>
          </a:xfrm>
          <a:prstGeom prst="rect">
            <a:avLst/>
          </a:prstGeom>
        </p:spPr>
      </p:pic>
    </p:spTree>
    <p:extLst>
      <p:ext uri="{BB962C8B-B14F-4D97-AF65-F5344CB8AC3E}">
        <p14:creationId xmlns:p14="http://schemas.microsoft.com/office/powerpoint/2010/main" val="188859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Define your question/hypothesis</a:t>
            </a:r>
          </a:p>
        </p:txBody>
      </p:sp>
      <p:sp>
        <p:nvSpPr>
          <p:cNvPr id="16387" name="Content Placeholder 2"/>
          <p:cNvSpPr>
            <a:spLocks noGrp="1"/>
          </p:cNvSpPr>
          <p:nvPr>
            <p:ph idx="1"/>
          </p:nvPr>
        </p:nvSpPr>
        <p:spPr/>
        <p:txBody>
          <a:bodyPr/>
          <a:lstStyle/>
          <a:p>
            <a:r>
              <a:rPr lang="en-US" altLang="en-US" dirty="0" smtClean="0"/>
              <a:t>Make it brief</a:t>
            </a:r>
          </a:p>
          <a:p>
            <a:r>
              <a:rPr lang="en-US" altLang="en-US" dirty="0" smtClean="0"/>
              <a:t>Make it clear (avoid the “and”)</a:t>
            </a:r>
          </a:p>
          <a:p>
            <a:pPr lvl="1"/>
            <a:r>
              <a:rPr lang="en-US" altLang="en-US" dirty="0" smtClean="0"/>
              <a:t>Is it manageable?</a:t>
            </a:r>
          </a:p>
          <a:p>
            <a:pPr lvl="1"/>
            <a:r>
              <a:rPr lang="en-US" altLang="en-US" dirty="0" smtClean="0"/>
              <a:t>What is the gap you are trying to fill?</a:t>
            </a:r>
          </a:p>
          <a:p>
            <a:pPr lvl="1"/>
            <a:r>
              <a:rPr lang="en-US" altLang="en-US" dirty="0" smtClean="0"/>
              <a:t>How are you uniquely qualified to fill it</a:t>
            </a:r>
            <a:r>
              <a:rPr lang="en-US" altLang="en-US" dirty="0" smtClean="0"/>
              <a:t>?</a:t>
            </a:r>
          </a:p>
          <a:p>
            <a:r>
              <a:rPr lang="en-US" altLang="en-US" dirty="0" smtClean="0"/>
              <a:t>Evaluate the Quality</a:t>
            </a:r>
            <a:endParaRPr lang="en-US" altLang="en-US" dirty="0" smtClean="0"/>
          </a:p>
        </p:txBody>
      </p:sp>
    </p:spTree>
    <p:extLst>
      <p:ext uri="{BB962C8B-B14F-4D97-AF65-F5344CB8AC3E}">
        <p14:creationId xmlns:p14="http://schemas.microsoft.com/office/powerpoint/2010/main" val="3979522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43000"/>
          </a:xfrm>
        </p:spPr>
        <p:txBody>
          <a:bodyPr/>
          <a:lstStyle/>
          <a:p>
            <a:r>
              <a:rPr lang="en-US" altLang="en-US" dirty="0" smtClean="0"/>
              <a:t>Assess your Question and Experimental Design</a:t>
            </a:r>
          </a:p>
        </p:txBody>
      </p:sp>
      <p:pic>
        <p:nvPicPr>
          <p:cNvPr id="17411" name="Picture 2" descr="https://s3.amazonaws.com/libapps/accounts/76978/images/PICO_Formula.png"/>
          <p:cNvPicPr>
            <a:picLocks noChangeAspect="1" noChangeArrowheads="1"/>
          </p:cNvPicPr>
          <p:nvPr/>
        </p:nvPicPr>
        <p:blipFill>
          <a:blip r:embed="rId3">
            <a:extLst>
              <a:ext uri="{28A0092B-C50C-407E-A947-70E740481C1C}">
                <a14:useLocalDpi xmlns:a14="http://schemas.microsoft.com/office/drawing/2010/main" val="0"/>
              </a:ext>
            </a:extLst>
          </a:blip>
          <a:srcRect l="1352" t="5322" r="2702" b="7750"/>
          <a:stretch>
            <a:fillRect/>
          </a:stretch>
        </p:blipFill>
        <p:spPr bwMode="auto">
          <a:xfrm>
            <a:off x="990600" y="1445418"/>
            <a:ext cx="71628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33338" y="5934075"/>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0" i="0">
                <a:latin typeface="Helvetica" panose="020B0604020202020204" pitchFamily="34" charset="0"/>
                <a:hlinkClick r:id="rId4"/>
              </a:rPr>
              <a:t>https://csulb.libguides.com/nursing/pico</a:t>
            </a:r>
            <a:endParaRPr lang="en-US" altLang="en-US" sz="1200" b="0" i="0">
              <a:latin typeface="Helvetica" panose="020B0604020202020204" pitchFamily="34" charset="0"/>
            </a:endParaRPr>
          </a:p>
        </p:txBody>
      </p:sp>
    </p:spTree>
    <p:extLst>
      <p:ext uri="{BB962C8B-B14F-4D97-AF65-F5344CB8AC3E}">
        <p14:creationId xmlns:p14="http://schemas.microsoft.com/office/powerpoint/2010/main" val="419450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Assess your Question and Experimental Design</a:t>
            </a:r>
            <a:endParaRPr lang="en-US" altLang="en-US" dirty="0" smtClean="0"/>
          </a:p>
        </p:txBody>
      </p:sp>
      <p:pic>
        <p:nvPicPr>
          <p:cNvPr id="19459" name="Picture 2" descr="Steps: Rapid Review - Rapid Review Protocol - Research Guides at Virginia  Commonwealth Univers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0888" y="1600200"/>
            <a:ext cx="7642225" cy="4046538"/>
          </a:xfrm>
          <a:noFill/>
        </p:spPr>
      </p:pic>
      <p:sp>
        <p:nvSpPr>
          <p:cNvPr id="19460" name="Rectangle 3"/>
          <p:cNvSpPr>
            <a:spLocks noChangeArrowheads="1"/>
          </p:cNvSpPr>
          <p:nvPr/>
        </p:nvSpPr>
        <p:spPr bwMode="auto">
          <a:xfrm>
            <a:off x="228600" y="5851525"/>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chemeClr val="accent2"/>
                </a:solidFill>
                <a:latin typeface="Helvetica" panose="020B0604020202020204" pitchFamily="34" charset="0"/>
                <a:hlinkClick r:id="rId3"/>
              </a:rPr>
              <a:t>https://guides.library.vcu.edu/rapidreview</a:t>
            </a:r>
            <a:endParaRPr lang="en-US" altLang="en-US" sz="1200">
              <a:solidFill>
                <a:schemeClr val="accent2"/>
              </a:solidFill>
              <a:latin typeface="Helvetica" panose="020B0604020202020204" pitchFamily="34" charset="0"/>
            </a:endParaRPr>
          </a:p>
        </p:txBody>
      </p:sp>
    </p:spTree>
    <p:extLst>
      <p:ext uri="{BB962C8B-B14F-4D97-AF65-F5344CB8AC3E}">
        <p14:creationId xmlns:p14="http://schemas.microsoft.com/office/powerpoint/2010/main" val="125223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Foundation for a Program of Excellence</a:t>
            </a:r>
            <a:endParaRPr lang="en-US" dirty="0"/>
          </a:p>
        </p:txBody>
      </p:sp>
      <p:sp>
        <p:nvSpPr>
          <p:cNvPr id="17" name="Content Placeholder 16"/>
          <p:cNvSpPr>
            <a:spLocks noGrp="1"/>
          </p:cNvSpPr>
          <p:nvPr>
            <p:ph idx="1"/>
          </p:nvPr>
        </p:nvSpPr>
        <p:spPr>
          <a:xfrm>
            <a:off x="304800" y="1417638"/>
            <a:ext cx="8229600" cy="4754562"/>
          </a:xfrm>
        </p:spPr>
        <p:txBody>
          <a:bodyPr>
            <a:normAutofit fontScale="77500" lnSpcReduction="20000"/>
          </a:bodyPr>
          <a:lstStyle/>
          <a:p>
            <a:r>
              <a:rPr lang="en-US" dirty="0" smtClean="0"/>
              <a:t>Resources</a:t>
            </a:r>
          </a:p>
          <a:p>
            <a:pPr lvl="1"/>
            <a:r>
              <a:rPr lang="en-US" dirty="0" smtClean="0"/>
              <a:t>Equipment</a:t>
            </a:r>
          </a:p>
          <a:p>
            <a:pPr lvl="2"/>
            <a:r>
              <a:rPr lang="en-US" dirty="0" smtClean="0"/>
              <a:t>Utah</a:t>
            </a:r>
          </a:p>
          <a:p>
            <a:pPr lvl="2"/>
            <a:r>
              <a:rPr lang="en-US" dirty="0" smtClean="0"/>
              <a:t>Colorado</a:t>
            </a:r>
          </a:p>
          <a:p>
            <a:pPr lvl="1"/>
            <a:r>
              <a:rPr lang="en-US" dirty="0" smtClean="0"/>
              <a:t>Space</a:t>
            </a:r>
          </a:p>
          <a:p>
            <a:pPr lvl="2"/>
            <a:r>
              <a:rPr lang="en-US" dirty="0" smtClean="0"/>
              <a:t>Utah</a:t>
            </a:r>
          </a:p>
          <a:p>
            <a:pPr lvl="2"/>
            <a:r>
              <a:rPr lang="en-US" dirty="0" smtClean="0"/>
              <a:t>Colorado</a:t>
            </a:r>
          </a:p>
          <a:p>
            <a:pPr lvl="1"/>
            <a:r>
              <a:rPr lang="en-US" dirty="0" smtClean="0"/>
              <a:t>People</a:t>
            </a:r>
          </a:p>
          <a:p>
            <a:pPr lvl="2"/>
            <a:r>
              <a:rPr lang="en-US" dirty="0" smtClean="0"/>
              <a:t>Student/faculty exchange across campuses for research projects</a:t>
            </a:r>
          </a:p>
          <a:p>
            <a:pPr lvl="2"/>
            <a:r>
              <a:rPr lang="en-US" dirty="0" smtClean="0"/>
              <a:t>Students are our most important resources</a:t>
            </a:r>
          </a:p>
          <a:p>
            <a:pPr lvl="1"/>
            <a:r>
              <a:rPr lang="en-US" dirty="0" smtClean="0"/>
              <a:t>Infrastructure</a:t>
            </a:r>
          </a:p>
          <a:p>
            <a:pPr lvl="2"/>
            <a:r>
              <a:rPr lang="en-US" dirty="0" smtClean="0"/>
              <a:t>IRB submission portal – Axiom Mentor</a:t>
            </a:r>
          </a:p>
          <a:p>
            <a:pPr lvl="2"/>
            <a:r>
              <a:rPr lang="en-US" dirty="0" smtClean="0"/>
              <a:t>Qualtrics</a:t>
            </a:r>
          </a:p>
          <a:p>
            <a:pPr lvl="2"/>
            <a:r>
              <a:rPr lang="en-US" dirty="0" smtClean="0"/>
              <a:t>Internal grant programs</a:t>
            </a:r>
          </a:p>
          <a:p>
            <a:pPr lvl="2"/>
            <a:r>
              <a:rPr lang="en-US" dirty="0" smtClean="0"/>
              <a:t>Pre and Post submission grant management</a:t>
            </a:r>
            <a:endParaRPr lang="en-US" dirty="0"/>
          </a:p>
        </p:txBody>
      </p:sp>
      <p:pic>
        <p:nvPicPr>
          <p:cNvPr id="6146" name="Picture 2" descr="Nine free resources to promote your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072" y="1417638"/>
            <a:ext cx="465512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0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16" y="117738"/>
            <a:ext cx="8229600" cy="1143000"/>
          </a:xfrm>
        </p:spPr>
        <p:txBody>
          <a:bodyPr>
            <a:normAutofit/>
          </a:bodyPr>
          <a:lstStyle/>
          <a:p>
            <a:r>
              <a:rPr lang="en-US" dirty="0" smtClean="0"/>
              <a:t>Find Resources</a:t>
            </a:r>
            <a:endParaRPr lang="en-US" dirty="0"/>
          </a:p>
        </p:txBody>
      </p:sp>
      <p:graphicFrame>
        <p:nvGraphicFramePr>
          <p:cNvPr id="6" name="Diagram 5"/>
          <p:cNvGraphicFramePr/>
          <p:nvPr>
            <p:extLst>
              <p:ext uri="{D42A27DB-BD31-4B8C-83A1-F6EECF244321}">
                <p14:modId xmlns:p14="http://schemas.microsoft.com/office/powerpoint/2010/main" val="95207686"/>
              </p:ext>
            </p:extLst>
          </p:nvPr>
        </p:nvGraphicFramePr>
        <p:xfrm>
          <a:off x="845428" y="877283"/>
          <a:ext cx="7805146" cy="508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86956" y="5715000"/>
            <a:ext cx="6748963" cy="338554"/>
          </a:xfrm>
          <a:prstGeom prst="rect">
            <a:avLst/>
          </a:prstGeom>
          <a:noFill/>
        </p:spPr>
        <p:txBody>
          <a:bodyPr wrap="none" rtlCol="0">
            <a:spAutoFit/>
          </a:bodyPr>
          <a:lstStyle/>
          <a:p>
            <a:r>
              <a:rPr lang="en-US" sz="1600" b="0" i="0" dirty="0" smtClean="0">
                <a:solidFill>
                  <a:schemeClr val="tx1"/>
                </a:solidFill>
              </a:rPr>
              <a:t>Contact me if you are having trouble with these steps: abrooks@rvu.edu</a:t>
            </a:r>
            <a:endParaRPr lang="en-US" sz="1600" b="0" i="0" dirty="0">
              <a:solidFill>
                <a:schemeClr val="tx1"/>
              </a:solidFill>
            </a:endParaRPr>
          </a:p>
        </p:txBody>
      </p:sp>
    </p:spTree>
    <p:extLst>
      <p:ext uri="{BB962C8B-B14F-4D97-AF65-F5344CB8AC3E}">
        <p14:creationId xmlns:p14="http://schemas.microsoft.com/office/powerpoint/2010/main" val="132626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41" y="77280"/>
            <a:ext cx="7259782" cy="1143000"/>
          </a:xfrm>
        </p:spPr>
        <p:txBody>
          <a:bodyPr>
            <a:normAutofit fontScale="90000"/>
          </a:bodyPr>
          <a:lstStyle/>
          <a:p>
            <a:r>
              <a:rPr lang="en-US" dirty="0" smtClean="0"/>
              <a:t>Research &amp; Scholarly Innovation</a:t>
            </a:r>
            <a:endParaRPr lang="en-US" dirty="0"/>
          </a:p>
        </p:txBody>
      </p:sp>
      <p:sp>
        <p:nvSpPr>
          <p:cNvPr id="17" name="Content Placeholder 16"/>
          <p:cNvSpPr>
            <a:spLocks noGrp="1"/>
          </p:cNvSpPr>
          <p:nvPr>
            <p:ph idx="1"/>
          </p:nvPr>
        </p:nvSpPr>
        <p:spPr>
          <a:xfrm>
            <a:off x="228600" y="4467180"/>
            <a:ext cx="7873423" cy="1231015"/>
          </a:xfrm>
        </p:spPr>
        <p:txBody>
          <a:bodyPr>
            <a:normAutofit fontScale="77500" lnSpcReduction="20000"/>
          </a:bodyPr>
          <a:lstStyle/>
          <a:p>
            <a:r>
              <a:rPr lang="en-US" dirty="0" smtClean="0"/>
              <a:t>Think outside the box</a:t>
            </a:r>
          </a:p>
          <a:p>
            <a:pPr marL="0" indent="0">
              <a:buNone/>
            </a:pPr>
            <a:endParaRPr lang="en-US" dirty="0" smtClean="0"/>
          </a:p>
          <a:p>
            <a:r>
              <a:rPr lang="en-US" dirty="0" smtClean="0"/>
              <a:t>Don’t limit yourself by resources</a:t>
            </a:r>
            <a:endParaRPr lang="en-US" dirty="0"/>
          </a:p>
        </p:txBody>
      </p:sp>
      <p:pic>
        <p:nvPicPr>
          <p:cNvPr id="10" name="Picture 4" descr="What&amp;#39;s Next in the Evolution of Interactive Learning in Healthca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00"/>
          <a:stretch/>
        </p:blipFill>
        <p:spPr bwMode="auto">
          <a:xfrm>
            <a:off x="4882286" y="3978537"/>
            <a:ext cx="3620071"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5953" y="933271"/>
            <a:ext cx="8236895" cy="830997"/>
          </a:xfrm>
          <a:prstGeom prst="rect">
            <a:avLst/>
          </a:prstGeom>
          <a:noFill/>
        </p:spPr>
        <p:txBody>
          <a:bodyPr wrap="square" rtlCol="0">
            <a:spAutoFit/>
          </a:bodyPr>
          <a:lstStyle/>
          <a:p>
            <a:r>
              <a:rPr lang="en-US" b="0" i="0" dirty="0" smtClean="0">
                <a:solidFill>
                  <a:schemeClr val="tx1"/>
                </a:solidFill>
              </a:rPr>
              <a:t>Problem: You need to design a new system to deliver a CWD vaccine to elk.  How will you do it?</a:t>
            </a:r>
            <a:endParaRPr lang="en-US" b="0" i="0" dirty="0">
              <a:solidFill>
                <a:schemeClr val="tx1"/>
              </a:solidFill>
            </a:endParaRPr>
          </a:p>
        </p:txBody>
      </p:sp>
      <p:cxnSp>
        <p:nvCxnSpPr>
          <p:cNvPr id="11" name="Straight Connector 10"/>
          <p:cNvCxnSpPr/>
          <p:nvPr/>
        </p:nvCxnSpPr>
        <p:spPr>
          <a:xfrm>
            <a:off x="0" y="381000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86" name="Picture 14" descr="How to Hunt Elk in Snow During Rifle Season | Field &amp;amp; Str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42015"/>
            <a:ext cx="3046879" cy="17236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Genesis Original Bow - Walmart.com"/>
          <p:cNvPicPr>
            <a:picLocks noChangeAspect="1" noChangeArrowheads="1"/>
          </p:cNvPicPr>
          <p:nvPr/>
        </p:nvPicPr>
        <p:blipFill rotWithShape="1">
          <a:blip r:embed="rId5">
            <a:extLst>
              <a:ext uri="{28A0092B-C50C-407E-A947-70E740481C1C}">
                <a14:useLocalDpi xmlns:a14="http://schemas.microsoft.com/office/drawing/2010/main" val="0"/>
              </a:ext>
            </a:extLst>
          </a:blip>
          <a:srcRect l="22510" r="23464"/>
          <a:stretch/>
        </p:blipFill>
        <p:spPr bwMode="auto">
          <a:xfrm>
            <a:off x="6609048" y="1894367"/>
            <a:ext cx="914401" cy="169253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A Clever Radio Trick Can Tell If a Drone Is Watching You | WI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821" y="193280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Best of the West Hunter Elite Pack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782265" y="2386538"/>
            <a:ext cx="1982766" cy="50039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Kuraray new water soluble polymers | Technology | Japan Bullet"/>
          <p:cNvPicPr>
            <a:picLocks noChangeAspect="1" noChangeArrowheads="1"/>
          </p:cNvPicPr>
          <p:nvPr/>
        </p:nvPicPr>
        <p:blipFill rotWithShape="1">
          <a:blip r:embed="rId8">
            <a:extLst>
              <a:ext uri="{28A0092B-C50C-407E-A947-70E740481C1C}">
                <a14:useLocalDpi xmlns:a14="http://schemas.microsoft.com/office/drawing/2010/main" val="0"/>
              </a:ext>
            </a:extLst>
          </a:blip>
          <a:srcRect l="7916" t="9524" r="25195" b="14286"/>
          <a:stretch/>
        </p:blipFill>
        <p:spPr bwMode="auto">
          <a:xfrm>
            <a:off x="8102023" y="2252911"/>
            <a:ext cx="990600" cy="63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1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90"/>
                                        </p:tgtEl>
                                        <p:attrNameLst>
                                          <p:attrName>style.visibility</p:attrName>
                                        </p:attrNameLst>
                                      </p:cBhvr>
                                      <p:to>
                                        <p:strVal val="visible"/>
                                      </p:to>
                                    </p:set>
                                    <p:anim calcmode="lin" valueType="num">
                                      <p:cBhvr additive="base">
                                        <p:cTn id="11" dur="500" fill="hold"/>
                                        <p:tgtEl>
                                          <p:spTgt spid="3090"/>
                                        </p:tgtEl>
                                        <p:attrNameLst>
                                          <p:attrName>ppt_x</p:attrName>
                                        </p:attrNameLst>
                                      </p:cBhvr>
                                      <p:tavLst>
                                        <p:tav tm="0">
                                          <p:val>
                                            <p:strVal val="#ppt_x"/>
                                          </p:val>
                                        </p:tav>
                                        <p:tav tm="100000">
                                          <p:val>
                                            <p:strVal val="#ppt_x"/>
                                          </p:val>
                                        </p:tav>
                                      </p:tavLst>
                                    </p:anim>
                                    <p:anim calcmode="lin" valueType="num">
                                      <p:cBhvr additive="base">
                                        <p:cTn id="12" dur="500" fill="hold"/>
                                        <p:tgtEl>
                                          <p:spTgt spid="30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8"/>
                                        </p:tgtEl>
                                        <p:attrNameLst>
                                          <p:attrName>style.visibility</p:attrName>
                                        </p:attrNameLst>
                                      </p:cBhvr>
                                      <p:to>
                                        <p:strVal val="visible"/>
                                      </p:to>
                                    </p:set>
                                    <p:anim calcmode="lin" valueType="num">
                                      <p:cBhvr additive="base">
                                        <p:cTn id="17" dur="500" fill="hold"/>
                                        <p:tgtEl>
                                          <p:spTgt spid="3088"/>
                                        </p:tgtEl>
                                        <p:attrNameLst>
                                          <p:attrName>ppt_x</p:attrName>
                                        </p:attrNameLst>
                                      </p:cBhvr>
                                      <p:tavLst>
                                        <p:tav tm="0">
                                          <p:val>
                                            <p:strVal val="#ppt_x"/>
                                          </p:val>
                                        </p:tav>
                                        <p:tav tm="100000">
                                          <p:val>
                                            <p:strVal val="#ppt_x"/>
                                          </p:val>
                                        </p:tav>
                                      </p:tavLst>
                                    </p:anim>
                                    <p:anim calcmode="lin" valueType="num">
                                      <p:cBhvr additive="base">
                                        <p:cTn id="18"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94"/>
                                        </p:tgtEl>
                                        <p:attrNameLst>
                                          <p:attrName>style.visibility</p:attrName>
                                        </p:attrNameLst>
                                      </p:cBhvr>
                                      <p:to>
                                        <p:strVal val="visible"/>
                                      </p:to>
                                    </p:set>
                                    <p:anim calcmode="lin" valueType="num">
                                      <p:cBhvr additive="base">
                                        <p:cTn id="23" dur="500" fill="hold"/>
                                        <p:tgtEl>
                                          <p:spTgt spid="3094"/>
                                        </p:tgtEl>
                                        <p:attrNameLst>
                                          <p:attrName>ppt_x</p:attrName>
                                        </p:attrNameLst>
                                      </p:cBhvr>
                                      <p:tavLst>
                                        <p:tav tm="0">
                                          <p:val>
                                            <p:strVal val="#ppt_x"/>
                                          </p:val>
                                        </p:tav>
                                        <p:tav tm="100000">
                                          <p:val>
                                            <p:strVal val="#ppt_x"/>
                                          </p:val>
                                        </p:tav>
                                      </p:tavLst>
                                    </p:anim>
                                    <p:anim calcmode="lin" valueType="num">
                                      <p:cBhvr additive="base">
                                        <p:cTn id="24"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96"/>
                                        </p:tgtEl>
                                        <p:attrNameLst>
                                          <p:attrName>style.visibility</p:attrName>
                                        </p:attrNameLst>
                                      </p:cBhvr>
                                      <p:to>
                                        <p:strVal val="visible"/>
                                      </p:to>
                                    </p:set>
                                    <p:anim calcmode="lin" valueType="num">
                                      <p:cBhvr additive="base">
                                        <p:cTn id="29" dur="500" fill="hold"/>
                                        <p:tgtEl>
                                          <p:spTgt spid="3096"/>
                                        </p:tgtEl>
                                        <p:attrNameLst>
                                          <p:attrName>ppt_x</p:attrName>
                                        </p:attrNameLst>
                                      </p:cBhvr>
                                      <p:tavLst>
                                        <p:tav tm="0">
                                          <p:val>
                                            <p:strVal val="#ppt_x"/>
                                          </p:val>
                                        </p:tav>
                                        <p:tav tm="100000">
                                          <p:val>
                                            <p:strVal val="#ppt_x"/>
                                          </p:val>
                                        </p:tav>
                                      </p:tavLst>
                                    </p:anim>
                                    <p:anim calcmode="lin" valueType="num">
                                      <p:cBhvr additive="base">
                                        <p:cTn id="30"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additive="base">
                                        <p:cTn id="3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 calcmode="lin" valueType="num">
                                      <p:cBhvr additive="base">
                                        <p:cTn id="4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5" y="381000"/>
            <a:ext cx="4708187" cy="1143000"/>
          </a:xfrm>
        </p:spPr>
        <p:txBody>
          <a:bodyPr/>
          <a:lstStyle/>
          <a:p>
            <a:r>
              <a:rPr lang="en-US" dirty="0" smtClean="0"/>
              <a:t>Mentoring – Students are our greatest resource</a:t>
            </a:r>
            <a:endParaRPr lang="en-US" dirty="0"/>
          </a:p>
        </p:txBody>
      </p:sp>
      <p:sp>
        <p:nvSpPr>
          <p:cNvPr id="3" name="Content Placeholder 2"/>
          <p:cNvSpPr>
            <a:spLocks noGrp="1"/>
          </p:cNvSpPr>
          <p:nvPr>
            <p:ph sz="half" idx="1"/>
          </p:nvPr>
        </p:nvSpPr>
        <p:spPr>
          <a:xfrm>
            <a:off x="457200" y="1981200"/>
            <a:ext cx="4038600" cy="4144963"/>
          </a:xfrm>
        </p:spPr>
        <p:txBody>
          <a:bodyPr>
            <a:normAutofit fontScale="85000" lnSpcReduction="10000"/>
          </a:bodyPr>
          <a:lstStyle/>
          <a:p>
            <a:r>
              <a:rPr lang="en-US" dirty="0" smtClean="0"/>
              <a:t>Who is a Mentor:</a:t>
            </a:r>
          </a:p>
          <a:p>
            <a:pPr lvl="1"/>
            <a:r>
              <a:rPr lang="en-US" dirty="0" smtClean="0"/>
              <a:t>Characteristics of a good mentor</a:t>
            </a:r>
          </a:p>
          <a:p>
            <a:pPr lvl="1"/>
            <a:r>
              <a:rPr lang="en-US" dirty="0" smtClean="0"/>
              <a:t>How invested should you be?</a:t>
            </a:r>
          </a:p>
          <a:p>
            <a:r>
              <a:rPr lang="en-US" dirty="0" smtClean="0"/>
              <a:t>Aligning Expectations</a:t>
            </a:r>
          </a:p>
          <a:p>
            <a:pPr lvl="1"/>
            <a:r>
              <a:rPr lang="en-US" dirty="0" smtClean="0"/>
              <a:t>Your mentoring philosophy/plan</a:t>
            </a:r>
          </a:p>
          <a:p>
            <a:pPr lvl="1"/>
            <a:r>
              <a:rPr lang="en-US" dirty="0" smtClean="0"/>
              <a:t>Effective Communication</a:t>
            </a:r>
          </a:p>
          <a:p>
            <a:r>
              <a:rPr lang="en-US" dirty="0" smtClean="0"/>
              <a:t>The Value of Diversity</a:t>
            </a:r>
          </a:p>
          <a:p>
            <a:r>
              <a:rPr lang="en-US" dirty="0" smtClean="0"/>
              <a:t>Cultivating ethical behavior</a:t>
            </a:r>
          </a:p>
          <a:p>
            <a:r>
              <a:rPr lang="en-US" dirty="0" smtClean="0"/>
              <a:t>Fostering Independence</a:t>
            </a:r>
          </a:p>
        </p:txBody>
      </p:sp>
      <p:pic>
        <p:nvPicPr>
          <p:cNvPr id="7" name="Content Placeholder 7"/>
          <p:cNvPicPr>
            <a:picLocks noGrp="1" noChangeAspect="1"/>
          </p:cNvPicPr>
          <p:nvPr>
            <p:ph sz="half" idx="2"/>
          </p:nvPr>
        </p:nvPicPr>
        <p:blipFill>
          <a:blip r:embed="rId2"/>
          <a:stretch>
            <a:fillRect/>
          </a:stretch>
        </p:blipFill>
        <p:spPr>
          <a:xfrm>
            <a:off x="5029200" y="152400"/>
            <a:ext cx="3266188" cy="5800459"/>
          </a:xfrm>
          <a:prstGeom prst="rect">
            <a:avLst/>
          </a:prstGeom>
        </p:spPr>
      </p:pic>
      <p:sp>
        <p:nvSpPr>
          <p:cNvPr id="8" name="Rectangle 7"/>
          <p:cNvSpPr/>
          <p:nvPr/>
        </p:nvSpPr>
        <p:spPr>
          <a:xfrm>
            <a:off x="5183481" y="5829748"/>
            <a:ext cx="3655168" cy="246221"/>
          </a:xfrm>
          <a:prstGeom prst="rect">
            <a:avLst/>
          </a:prstGeom>
        </p:spPr>
        <p:txBody>
          <a:bodyPr wrap="square">
            <a:spAutoFit/>
          </a:bodyPr>
          <a:lstStyle/>
          <a:p>
            <a:r>
              <a:rPr lang="en-US" sz="1000" b="0" i="0" dirty="0">
                <a:solidFill>
                  <a:schemeClr val="tx1"/>
                </a:solidFill>
                <a:hlinkClick r:id="rId3"/>
              </a:rPr>
              <a:t>https://www.nap.edu/read/5789/chapter/2#15</a:t>
            </a:r>
            <a:endParaRPr lang="en-US" sz="1000" b="0" i="0" dirty="0">
              <a:solidFill>
                <a:schemeClr val="tx1"/>
              </a:solidFill>
            </a:endParaRPr>
          </a:p>
        </p:txBody>
      </p:sp>
    </p:spTree>
    <p:extLst>
      <p:ext uri="{BB962C8B-B14F-4D97-AF65-F5344CB8AC3E}">
        <p14:creationId xmlns:p14="http://schemas.microsoft.com/office/powerpoint/2010/main" val="2717480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as a mentor</a:t>
            </a:r>
            <a:endParaRPr lang="en-US" dirty="0"/>
          </a:p>
        </p:txBody>
      </p:sp>
      <p:sp>
        <p:nvSpPr>
          <p:cNvPr id="6" name="Content Placeholder 5"/>
          <p:cNvSpPr>
            <a:spLocks noGrp="1"/>
          </p:cNvSpPr>
          <p:nvPr>
            <p:ph idx="1"/>
          </p:nvPr>
        </p:nvSpPr>
        <p:spPr>
          <a:xfrm>
            <a:off x="475129" y="1219200"/>
            <a:ext cx="8229600" cy="4525963"/>
          </a:xfrm>
        </p:spPr>
        <p:txBody>
          <a:bodyPr/>
          <a:lstStyle/>
          <a:p>
            <a:r>
              <a:rPr lang="en-US" dirty="0" smtClean="0"/>
              <a:t>Who can be a mentor?</a:t>
            </a:r>
          </a:p>
          <a:p>
            <a:pPr lvl="1"/>
            <a:r>
              <a:rPr lang="en-US" dirty="0" smtClean="0"/>
              <a:t>Anyone can be a mentor</a:t>
            </a:r>
          </a:p>
          <a:p>
            <a:pPr lvl="2"/>
            <a:r>
              <a:rPr lang="en-US" dirty="0" smtClean="0"/>
              <a:t>May not be a formal arrangement</a:t>
            </a:r>
          </a:p>
          <a:p>
            <a:pPr lvl="1"/>
            <a:r>
              <a:rPr lang="en-US" dirty="0" smtClean="0"/>
              <a:t>Top 3 adjectives you think of to describe your best mentor</a:t>
            </a:r>
            <a:endParaRPr lang="en-US" dirty="0"/>
          </a:p>
        </p:txBody>
      </p:sp>
      <p:pic>
        <p:nvPicPr>
          <p:cNvPr id="10" name="Picture 9"/>
          <p:cNvPicPr>
            <a:picLocks noChangeAspect="1"/>
          </p:cNvPicPr>
          <p:nvPr/>
        </p:nvPicPr>
        <p:blipFill rotWithShape="1">
          <a:blip r:embed="rId3"/>
          <a:srcRect l="5189" t="8474" r="9856" b="6708"/>
          <a:stretch/>
        </p:blipFill>
        <p:spPr>
          <a:xfrm>
            <a:off x="2743200" y="3276600"/>
            <a:ext cx="4953000" cy="2810481"/>
          </a:xfrm>
          <a:prstGeom prst="rect">
            <a:avLst/>
          </a:prstGeom>
        </p:spPr>
      </p:pic>
    </p:spTree>
    <p:extLst>
      <p:ext uri="{BB962C8B-B14F-4D97-AF65-F5344CB8AC3E}">
        <p14:creationId xmlns:p14="http://schemas.microsoft.com/office/powerpoint/2010/main" val="5539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6714"/>
            <a:ext cx="7886700" cy="994172"/>
          </a:xfrm>
        </p:spPr>
        <p:txBody>
          <a:bodyPr/>
          <a:lstStyle/>
          <a:p>
            <a:r>
              <a:rPr lang="en-US" dirty="0" smtClean="0"/>
              <a:t>Characteristics of a good Mentor</a:t>
            </a:r>
            <a:endParaRPr lang="en-US" dirty="0"/>
          </a:p>
        </p:txBody>
      </p:sp>
      <p:sp>
        <p:nvSpPr>
          <p:cNvPr id="3" name="Content Placeholder 2"/>
          <p:cNvSpPr>
            <a:spLocks noGrp="1"/>
          </p:cNvSpPr>
          <p:nvPr>
            <p:ph idx="1"/>
          </p:nvPr>
        </p:nvSpPr>
        <p:spPr>
          <a:xfrm>
            <a:off x="112105" y="1782483"/>
            <a:ext cx="3880121" cy="3999395"/>
          </a:xfrm>
        </p:spPr>
        <p:txBody>
          <a:bodyPr>
            <a:normAutofit fontScale="40000" lnSpcReduction="20000"/>
          </a:bodyPr>
          <a:lstStyle/>
          <a:p>
            <a:r>
              <a:rPr lang="en-US" dirty="0" smtClean="0"/>
              <a:t>Enthusiasm, passion, and positivity (inspiration and optimism)</a:t>
            </a:r>
          </a:p>
          <a:p>
            <a:pPr lvl="1"/>
            <a:r>
              <a:rPr lang="en-US" dirty="0" smtClean="0"/>
              <a:t>Can these attributes be developed?</a:t>
            </a:r>
          </a:p>
          <a:p>
            <a:r>
              <a:rPr lang="en-US" dirty="0" smtClean="0"/>
              <a:t>Celebrate</a:t>
            </a:r>
          </a:p>
          <a:p>
            <a:r>
              <a:rPr lang="en-US" dirty="0" smtClean="0"/>
              <a:t>Sensitivity, compassion, and empathy</a:t>
            </a:r>
          </a:p>
          <a:p>
            <a:pPr lvl="1"/>
            <a:r>
              <a:rPr lang="en-US" dirty="0" smtClean="0"/>
              <a:t>Listen, hear, and support</a:t>
            </a:r>
          </a:p>
          <a:p>
            <a:r>
              <a:rPr lang="en-US" dirty="0" smtClean="0"/>
              <a:t>Appreciate individual differences</a:t>
            </a:r>
          </a:p>
          <a:p>
            <a:pPr lvl="1"/>
            <a:r>
              <a:rPr lang="en-US" dirty="0" smtClean="0"/>
              <a:t>Remember not everyone wants to be you</a:t>
            </a:r>
          </a:p>
          <a:p>
            <a:pPr lvl="1"/>
            <a:r>
              <a:rPr lang="en-US" dirty="0" smtClean="0"/>
              <a:t>Respect</a:t>
            </a:r>
          </a:p>
          <a:p>
            <a:r>
              <a:rPr lang="en-US" dirty="0" smtClean="0"/>
              <a:t>Unselfishness</a:t>
            </a:r>
          </a:p>
          <a:p>
            <a:pPr lvl="1"/>
            <a:r>
              <a:rPr lang="en-US" dirty="0" smtClean="0"/>
              <a:t>Availability</a:t>
            </a:r>
          </a:p>
          <a:p>
            <a:pPr lvl="1"/>
            <a:r>
              <a:rPr lang="en-US" dirty="0" smtClean="0"/>
              <a:t>Balancing direction and self-direction</a:t>
            </a:r>
          </a:p>
          <a:p>
            <a:pPr lvl="2"/>
            <a:r>
              <a:rPr lang="en-US" dirty="0" smtClean="0"/>
              <a:t>Give advice in the form of a suggestion or a prompting question</a:t>
            </a:r>
          </a:p>
          <a:p>
            <a:pPr lvl="1"/>
            <a:r>
              <a:rPr lang="en-US" dirty="0" smtClean="0"/>
              <a:t>Take a risk: Provide opportunities for growth</a:t>
            </a:r>
          </a:p>
          <a:p>
            <a:pPr lvl="1"/>
            <a:r>
              <a:rPr lang="en-US" dirty="0" smtClean="0"/>
              <a:t>Use your contacts</a:t>
            </a:r>
          </a:p>
          <a:p>
            <a:r>
              <a:rPr lang="en-US" dirty="0" smtClean="0"/>
              <a:t>Don’t be afraid to be wrong or not know</a:t>
            </a:r>
          </a:p>
          <a:p>
            <a:pPr lvl="1"/>
            <a:r>
              <a:rPr lang="en-US" dirty="0" smtClean="0"/>
              <a:t>Nurture creativity</a:t>
            </a:r>
          </a:p>
          <a:p>
            <a:pPr lvl="1"/>
            <a:r>
              <a:rPr lang="en-US" dirty="0" smtClean="0"/>
              <a:t>Constructive criticism</a:t>
            </a:r>
          </a:p>
        </p:txBody>
      </p:sp>
      <p:sp>
        <p:nvSpPr>
          <p:cNvPr id="4" name="Rectangle 3"/>
          <p:cNvSpPr/>
          <p:nvPr/>
        </p:nvSpPr>
        <p:spPr>
          <a:xfrm>
            <a:off x="219752" y="5485515"/>
            <a:ext cx="3501078" cy="400110"/>
          </a:xfrm>
          <a:prstGeom prst="rect">
            <a:avLst/>
          </a:prstGeom>
        </p:spPr>
        <p:txBody>
          <a:bodyPr wrap="square">
            <a:spAutoFit/>
          </a:bodyPr>
          <a:lstStyle/>
          <a:p>
            <a:r>
              <a:rPr lang="en-US" sz="1000" b="0" i="0" dirty="0">
                <a:hlinkClick r:id="rId3"/>
              </a:rPr>
              <a:t>https://www.nature.com/articles/447791a</a:t>
            </a:r>
            <a:endParaRPr lang="en-US" sz="1000" b="0" i="0" dirty="0"/>
          </a:p>
          <a:p>
            <a:r>
              <a:rPr lang="en-US" sz="1000" b="0" i="0" dirty="0">
                <a:hlinkClick r:id="rId4"/>
              </a:rPr>
              <a:t>https://www.nap.edu/read/5789/chapter/2#2</a:t>
            </a:r>
            <a:endParaRPr lang="en-US" sz="1000" b="0" i="0" dirty="0"/>
          </a:p>
        </p:txBody>
      </p:sp>
      <p:graphicFrame>
        <p:nvGraphicFramePr>
          <p:cNvPr id="7" name="Diagram 6"/>
          <p:cNvGraphicFramePr/>
          <p:nvPr>
            <p:extLst/>
          </p:nvPr>
        </p:nvGraphicFramePr>
        <p:xfrm>
          <a:off x="3720830" y="1782482"/>
          <a:ext cx="5311066" cy="3612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3505200" y="5173042"/>
            <a:ext cx="5252057" cy="830997"/>
          </a:xfrm>
          <a:prstGeom prst="rect">
            <a:avLst/>
          </a:prstGeom>
          <a:noFill/>
        </p:spPr>
        <p:txBody>
          <a:bodyPr wrap="square" rtlCol="0">
            <a:spAutoFit/>
          </a:bodyPr>
          <a:lstStyle/>
          <a:p>
            <a:r>
              <a:rPr lang="en-US" b="0" i="0" dirty="0">
                <a:solidFill>
                  <a:schemeClr val="tx1"/>
                </a:solidFill>
              </a:rPr>
              <a:t>This is a lot to balance, why would anyone want to be a mentor?</a:t>
            </a:r>
          </a:p>
        </p:txBody>
      </p:sp>
    </p:spTree>
    <p:extLst>
      <p:ext uri="{BB962C8B-B14F-4D97-AF65-F5344CB8AC3E}">
        <p14:creationId xmlns:p14="http://schemas.microsoft.com/office/powerpoint/2010/main" val="31139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 Key</a:t>
            </a:r>
            <a:endParaRPr lang="en-US" dirty="0"/>
          </a:p>
        </p:txBody>
      </p:sp>
      <p:sp>
        <p:nvSpPr>
          <p:cNvPr id="5" name="Content Placeholder 4"/>
          <p:cNvSpPr>
            <a:spLocks noGrp="1"/>
          </p:cNvSpPr>
          <p:nvPr>
            <p:ph sz="half" idx="1"/>
          </p:nvPr>
        </p:nvSpPr>
        <p:spPr>
          <a:xfrm>
            <a:off x="228600" y="1600200"/>
            <a:ext cx="4267200" cy="4525963"/>
          </a:xfrm>
        </p:spPr>
        <p:txBody>
          <a:bodyPr>
            <a:normAutofit lnSpcReduction="10000"/>
          </a:bodyPr>
          <a:lstStyle/>
          <a:p>
            <a:r>
              <a:rPr lang="en-US" dirty="0" smtClean="0"/>
              <a:t>Foster open communication</a:t>
            </a:r>
          </a:p>
          <a:p>
            <a:r>
              <a:rPr lang="en-US" dirty="0" smtClean="0"/>
              <a:t>Use multiple strategies</a:t>
            </a:r>
          </a:p>
          <a:p>
            <a:r>
              <a:rPr lang="en-US" dirty="0" smtClean="0"/>
              <a:t>Be aware of unconscious bias</a:t>
            </a:r>
          </a:p>
          <a:p>
            <a:endParaRPr lang="en-US" dirty="0" smtClean="0"/>
          </a:p>
          <a:p>
            <a:pPr marL="342900" lvl="1" indent="0">
              <a:buNone/>
            </a:pPr>
            <a:r>
              <a:rPr lang="en-US" sz="1275" dirty="0"/>
              <a:t>“Often we hear things very differently than they were intended. These differences can be amplified across cultural backgrounds, power differentials or even communication styles. It is important to develop a “benefit of doubt’ philosophy in which you assume that the intention of the statement is good, even if it was not delivered well. This does not take the responsibility for good communication off the speaker, but rather encourages clarification before assumption. “</a:t>
            </a:r>
          </a:p>
        </p:txBody>
      </p:sp>
      <p:sp>
        <p:nvSpPr>
          <p:cNvPr id="3" name="Content Placeholder 2"/>
          <p:cNvSpPr>
            <a:spLocks noGrp="1"/>
          </p:cNvSpPr>
          <p:nvPr>
            <p:ph sz="half" idx="2"/>
          </p:nvPr>
        </p:nvSpPr>
        <p:spPr/>
        <p:txBody>
          <a:bodyPr/>
          <a:lstStyle/>
          <a:p>
            <a:endParaRPr lang="en-US"/>
          </a:p>
        </p:txBody>
      </p:sp>
      <p:pic>
        <p:nvPicPr>
          <p:cNvPr id="4" name="Picture 3"/>
          <p:cNvPicPr>
            <a:picLocks noChangeAspect="1"/>
          </p:cNvPicPr>
          <p:nvPr/>
        </p:nvPicPr>
        <p:blipFill>
          <a:blip r:embed="rId3"/>
          <a:stretch>
            <a:fillRect/>
          </a:stretch>
        </p:blipFill>
        <p:spPr>
          <a:xfrm>
            <a:off x="3853543" y="1531403"/>
            <a:ext cx="5086978" cy="4195295"/>
          </a:xfrm>
          <a:prstGeom prst="rect">
            <a:avLst/>
          </a:prstGeom>
        </p:spPr>
      </p:pic>
      <p:pic>
        <p:nvPicPr>
          <p:cNvPr id="8" name="Picture 7"/>
          <p:cNvPicPr>
            <a:picLocks noChangeAspect="1"/>
          </p:cNvPicPr>
          <p:nvPr/>
        </p:nvPicPr>
        <p:blipFill>
          <a:blip r:embed="rId4"/>
          <a:stretch>
            <a:fillRect/>
          </a:stretch>
        </p:blipFill>
        <p:spPr>
          <a:xfrm>
            <a:off x="3971610" y="1531403"/>
            <a:ext cx="5024176" cy="4205017"/>
          </a:xfrm>
          <a:prstGeom prst="rect">
            <a:avLst/>
          </a:prstGeom>
        </p:spPr>
      </p:pic>
      <p:sp>
        <p:nvSpPr>
          <p:cNvPr id="9" name="Rectangle 8"/>
          <p:cNvSpPr/>
          <p:nvPr/>
        </p:nvSpPr>
        <p:spPr>
          <a:xfrm>
            <a:off x="4235381" y="3517551"/>
            <a:ext cx="4529294" cy="2209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4280598" y="5671937"/>
            <a:ext cx="4572000" cy="369332"/>
          </a:xfrm>
          <a:prstGeom prst="rect">
            <a:avLst/>
          </a:prstGeom>
        </p:spPr>
        <p:txBody>
          <a:bodyPr>
            <a:spAutoFit/>
          </a:bodyPr>
          <a:lstStyle/>
          <a:p>
            <a:r>
              <a:rPr lang="en-US" sz="900" dirty="0">
                <a:hlinkClick r:id="rId5"/>
              </a:rPr>
              <a:t>http://graduateschool.ufl.edu/media/graduate-school/pdf-files/Keynote-Speech-by-Dr.-Roger-Fillingim---Mentoring-Graduate-Students.pdf</a:t>
            </a:r>
            <a:endParaRPr lang="en-US" sz="900" dirty="0"/>
          </a:p>
        </p:txBody>
      </p:sp>
    </p:spTree>
    <p:extLst>
      <p:ext uri="{BB962C8B-B14F-4D97-AF65-F5344CB8AC3E}">
        <p14:creationId xmlns:p14="http://schemas.microsoft.com/office/powerpoint/2010/main" val="7495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609600" y="1066800"/>
            <a:ext cx="7886700" cy="3263504"/>
          </a:xfrm>
        </p:spPr>
        <p:txBody>
          <a:bodyPr>
            <a:normAutofit fontScale="77500" lnSpcReduction="20000"/>
          </a:bodyPr>
          <a:lstStyle/>
          <a:p>
            <a:r>
              <a:rPr lang="en-US" dirty="0" smtClean="0"/>
              <a:t>“Mentors </a:t>
            </a:r>
            <a:r>
              <a:rPr lang="en-US" dirty="0"/>
              <a:t>can often be effective through a style that not only welcomes, nurtures, and encourages questions, but also challenges students to develop critical thinking, self-discipline, and good study habits. Expectations for minority-group students in science have traditionally been too low, and this can have an adverse effect on achievement. A clear statement that you expect the same high performance from all students might prove helpful. Be aware of minority support groups on your campus and of appropriate role models</a:t>
            </a:r>
            <a:r>
              <a:rPr lang="en-US" dirty="0" smtClean="0"/>
              <a:t>.”</a:t>
            </a:r>
          </a:p>
          <a:p>
            <a:endParaRPr lang="en-US" dirty="0" smtClean="0"/>
          </a:p>
          <a:p>
            <a:endParaRPr lang="en-US" dirty="0"/>
          </a:p>
        </p:txBody>
      </p:sp>
      <p:sp>
        <p:nvSpPr>
          <p:cNvPr id="8" name="Rectangle 7"/>
          <p:cNvSpPr/>
          <p:nvPr/>
        </p:nvSpPr>
        <p:spPr>
          <a:xfrm>
            <a:off x="990600" y="4207193"/>
            <a:ext cx="2653290" cy="246221"/>
          </a:xfrm>
          <a:prstGeom prst="rect">
            <a:avLst/>
          </a:prstGeom>
        </p:spPr>
        <p:txBody>
          <a:bodyPr wrap="none">
            <a:spAutoFit/>
          </a:bodyPr>
          <a:lstStyle/>
          <a:p>
            <a:r>
              <a:rPr lang="en-US" sz="1000" b="0" i="0" dirty="0">
                <a:solidFill>
                  <a:schemeClr val="tx1"/>
                </a:solidFill>
                <a:hlinkClick r:id="rId2"/>
              </a:rPr>
              <a:t>https://www.nap.edu/read/5789/chapter/2#8</a:t>
            </a:r>
            <a:endParaRPr lang="en-US" sz="1000" b="0" i="0" dirty="0">
              <a:solidFill>
                <a:schemeClr val="tx1"/>
              </a:solidFill>
            </a:endParaRPr>
          </a:p>
        </p:txBody>
      </p:sp>
    </p:spTree>
    <p:extLst>
      <p:ext uri="{BB962C8B-B14F-4D97-AF65-F5344CB8AC3E}">
        <p14:creationId xmlns:p14="http://schemas.microsoft.com/office/powerpoint/2010/main" val="2038225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205"/>
            <a:ext cx="8229600" cy="1143000"/>
          </a:xfrm>
        </p:spPr>
        <p:txBody>
          <a:bodyPr>
            <a:normAutofit/>
          </a:bodyPr>
          <a:lstStyle/>
          <a:p>
            <a:r>
              <a:rPr lang="en-US" dirty="0" smtClean="0"/>
              <a:t>Quick Start Checklists</a:t>
            </a:r>
            <a:endParaRPr lang="en-US" dirty="0"/>
          </a:p>
        </p:txBody>
      </p:sp>
      <p:sp>
        <p:nvSpPr>
          <p:cNvPr id="7" name="Content Placeholder 2"/>
          <p:cNvSpPr>
            <a:spLocks noGrp="1"/>
          </p:cNvSpPr>
          <p:nvPr>
            <p:ph sz="half" idx="1"/>
          </p:nvPr>
        </p:nvSpPr>
        <p:spPr>
          <a:xfrm>
            <a:off x="152400" y="900505"/>
            <a:ext cx="4038600" cy="5004995"/>
          </a:xfrm>
        </p:spPr>
        <p:txBody>
          <a:bodyPr>
            <a:noAutofit/>
          </a:bodyPr>
          <a:lstStyle/>
          <a:p>
            <a:pPr lvl="0">
              <a:buFont typeface="Wingdings" panose="05000000000000000000" pitchFamily="2" charset="2"/>
              <a:buChar char="q"/>
            </a:pPr>
            <a:r>
              <a:rPr lang="en-US" sz="1400" dirty="0"/>
              <a:t>Look at the Research Resources on the RVU Office of Research website.</a:t>
            </a:r>
          </a:p>
          <a:p>
            <a:pPr lvl="0">
              <a:buFont typeface="Wingdings" panose="05000000000000000000" pitchFamily="2" charset="2"/>
              <a:buChar char="q"/>
            </a:pPr>
            <a:r>
              <a:rPr lang="en-US" sz="1400" dirty="0" smtClean="0"/>
              <a:t>Feel free to join </a:t>
            </a:r>
            <a:r>
              <a:rPr lang="en-US" sz="1400" dirty="0"/>
              <a:t>the </a:t>
            </a:r>
            <a:r>
              <a:rPr lang="en-US" sz="1400" u="sng" dirty="0">
                <a:hlinkClick r:id="rId3"/>
              </a:rPr>
              <a:t>RVU Research Opportunities and Interest Groups</a:t>
            </a:r>
            <a:r>
              <a:rPr lang="en-US" sz="1400" dirty="0"/>
              <a:t> on Microsoft </a:t>
            </a:r>
            <a:r>
              <a:rPr lang="en-US" sz="1400" dirty="0" smtClean="0"/>
              <a:t>Teams, particularly if you need students.</a:t>
            </a:r>
            <a:endParaRPr lang="en-US" sz="1400" dirty="0"/>
          </a:p>
          <a:p>
            <a:pPr lvl="0">
              <a:buFont typeface="Wingdings" panose="05000000000000000000" pitchFamily="2" charset="2"/>
              <a:buChar char="q"/>
            </a:pPr>
            <a:r>
              <a:rPr lang="en-US" sz="1400" dirty="0" smtClean="0"/>
              <a:t>Develop your research and scholarly interests.   </a:t>
            </a:r>
          </a:p>
          <a:p>
            <a:pPr lvl="1">
              <a:buFont typeface="Wingdings" panose="05000000000000000000" pitchFamily="2" charset="2"/>
              <a:buChar char="q"/>
            </a:pPr>
            <a:r>
              <a:rPr lang="en-US" sz="1400" dirty="0" smtClean="0"/>
              <a:t>Do </a:t>
            </a:r>
            <a:r>
              <a:rPr lang="en-US" sz="1400" dirty="0"/>
              <a:t>a literature search into your topic and see what is already known.  </a:t>
            </a:r>
            <a:endParaRPr lang="en-US" sz="1400" dirty="0" smtClean="0"/>
          </a:p>
          <a:p>
            <a:pPr lvl="2">
              <a:buFont typeface="Wingdings" panose="05000000000000000000" pitchFamily="2" charset="2"/>
              <a:buChar char="q"/>
            </a:pPr>
            <a:r>
              <a:rPr lang="en-US" sz="1200" dirty="0" smtClean="0"/>
              <a:t>The </a:t>
            </a:r>
            <a:r>
              <a:rPr lang="en-US" sz="1200" u="sng" dirty="0">
                <a:hlinkClick r:id="rId4"/>
              </a:rPr>
              <a:t>RVU library’s website</a:t>
            </a:r>
            <a:r>
              <a:rPr lang="en-US" sz="1200" dirty="0"/>
              <a:t> has some good tools to teach you how to do a literature search in addition to other tools you might find helpful.   </a:t>
            </a:r>
          </a:p>
          <a:p>
            <a:pPr lvl="2">
              <a:buFont typeface="Wingdings" panose="05000000000000000000" pitchFamily="2" charset="2"/>
              <a:buChar char="q"/>
            </a:pPr>
            <a:r>
              <a:rPr lang="en-US" sz="1200" b="1" dirty="0" smtClean="0"/>
              <a:t>Pro Tip</a:t>
            </a:r>
            <a:r>
              <a:rPr lang="en-US" sz="1200" dirty="0" smtClean="0"/>
              <a:t>: I usually search </a:t>
            </a:r>
            <a:r>
              <a:rPr lang="en-US" sz="1200" dirty="0"/>
              <a:t>at least 3 databases (mix of basic and clinical)</a:t>
            </a:r>
          </a:p>
          <a:p>
            <a:pPr lvl="2">
              <a:buFont typeface="Wingdings" panose="05000000000000000000" pitchFamily="2" charset="2"/>
              <a:buChar char="q"/>
            </a:pPr>
            <a:r>
              <a:rPr lang="en-US" sz="1200" b="1" dirty="0" smtClean="0"/>
              <a:t>Pro Tip: </a:t>
            </a:r>
            <a:r>
              <a:rPr lang="en-US" sz="1200" dirty="0" smtClean="0"/>
              <a:t>Use </a:t>
            </a:r>
            <a:r>
              <a:rPr lang="en-US" sz="1200" dirty="0"/>
              <a:t>a good reference manager to organize what you are </a:t>
            </a:r>
            <a:r>
              <a:rPr lang="en-US" sz="1200" dirty="0" smtClean="0"/>
              <a:t>finding from the very beginning.  </a:t>
            </a:r>
            <a:r>
              <a:rPr lang="en-US" sz="1200" dirty="0"/>
              <a:t>The Office of research suggests </a:t>
            </a:r>
            <a:r>
              <a:rPr lang="en-US" sz="1200" u="sng" dirty="0" err="1" smtClean="0">
                <a:hlinkClick r:id="rId5"/>
              </a:rPr>
              <a:t>Zotero</a:t>
            </a:r>
            <a:r>
              <a:rPr lang="en-US" sz="1200" dirty="0" smtClean="0"/>
              <a:t>.</a:t>
            </a:r>
          </a:p>
        </p:txBody>
      </p:sp>
      <p:sp>
        <p:nvSpPr>
          <p:cNvPr id="3" name="Content Placeholder 2"/>
          <p:cNvSpPr>
            <a:spLocks noGrp="1"/>
          </p:cNvSpPr>
          <p:nvPr>
            <p:ph sz="half" idx="2"/>
          </p:nvPr>
        </p:nvSpPr>
        <p:spPr>
          <a:xfrm>
            <a:off x="4457700" y="900505"/>
            <a:ext cx="4038600" cy="5538395"/>
          </a:xfrm>
        </p:spPr>
        <p:txBody>
          <a:bodyPr/>
          <a:lstStyle/>
          <a:p>
            <a:pPr>
              <a:buFont typeface="Wingdings" panose="05000000000000000000" pitchFamily="2" charset="2"/>
              <a:buChar char="q"/>
            </a:pPr>
            <a:r>
              <a:rPr lang="en-US" sz="1400" dirty="0"/>
              <a:t>Write your question, hypothesis and a preliminary design. </a:t>
            </a:r>
          </a:p>
          <a:p>
            <a:pPr lvl="1">
              <a:buFont typeface="Wingdings" panose="05000000000000000000" pitchFamily="2" charset="2"/>
              <a:buChar char="q"/>
            </a:pPr>
            <a:r>
              <a:rPr lang="en-US" sz="1200" b="1" dirty="0"/>
              <a:t>Pro Tips: </a:t>
            </a:r>
          </a:p>
          <a:p>
            <a:pPr lvl="2">
              <a:buFont typeface="Wingdings" panose="05000000000000000000" pitchFamily="2" charset="2"/>
              <a:buChar char="q"/>
            </a:pPr>
            <a:r>
              <a:rPr lang="en-US" sz="1200" dirty="0"/>
              <a:t>Reach out to colleagues and have them give you feedback</a:t>
            </a:r>
          </a:p>
          <a:p>
            <a:pPr lvl="2">
              <a:buFont typeface="Wingdings" panose="05000000000000000000" pitchFamily="2" charset="2"/>
              <a:buChar char="q"/>
            </a:pPr>
            <a:r>
              <a:rPr lang="en-US" sz="1200" dirty="0"/>
              <a:t>Think about any downstream analyses or statistics that might be necessary and reach out for help if needed</a:t>
            </a:r>
          </a:p>
          <a:p>
            <a:pPr lvl="2">
              <a:buFont typeface="Wingdings" panose="05000000000000000000" pitchFamily="2" charset="2"/>
              <a:buChar char="q"/>
            </a:pPr>
            <a:r>
              <a:rPr lang="en-US" sz="1200" dirty="0"/>
              <a:t>Do an honest assessment of where your skills are not strong enough to accomplish your goals and find collaborators.</a:t>
            </a:r>
          </a:p>
          <a:p>
            <a:pPr>
              <a:buFont typeface="Wingdings" panose="05000000000000000000" pitchFamily="2" charset="2"/>
              <a:buChar char="q"/>
            </a:pPr>
            <a:r>
              <a:rPr lang="en-US" sz="1400" dirty="0"/>
              <a:t>Outline any resources that will be required to meet your goals; remember to include time, people, and financial resources.</a:t>
            </a:r>
          </a:p>
          <a:p>
            <a:pPr lvl="1">
              <a:buFont typeface="Wingdings" panose="05000000000000000000" pitchFamily="2" charset="2"/>
              <a:buChar char="q"/>
            </a:pPr>
            <a:r>
              <a:rPr lang="en-US" sz="1200" dirty="0"/>
              <a:t>Request a Qualtrics account on iNet for survey based research and scholarly activities</a:t>
            </a:r>
          </a:p>
          <a:p>
            <a:pPr>
              <a:buFont typeface="Wingdings" panose="05000000000000000000" pitchFamily="2" charset="2"/>
              <a:buChar char="q"/>
            </a:pPr>
            <a:r>
              <a:rPr lang="en-US" sz="1400" dirty="0"/>
              <a:t>Make sure that any students involved complete the Student Research Approval form on iNet</a:t>
            </a:r>
          </a:p>
          <a:p>
            <a:pPr lvl="1">
              <a:buFont typeface="Wingdings" panose="05000000000000000000" pitchFamily="2" charset="2"/>
              <a:buChar char="q"/>
            </a:pPr>
            <a:r>
              <a:rPr lang="en-US" sz="1200" dirty="0"/>
              <a:t>Note that you cannot be logged into iNet to sign the approval form as the mentor</a:t>
            </a:r>
          </a:p>
          <a:p>
            <a:pPr>
              <a:buFont typeface="Wingdings" panose="05000000000000000000" pitchFamily="2" charset="2"/>
              <a:buChar char="q"/>
            </a:pPr>
            <a:r>
              <a:rPr lang="en-US" sz="1400" dirty="0"/>
              <a:t>Complete CITI </a:t>
            </a:r>
            <a:r>
              <a:rPr lang="en-US" sz="1400" dirty="0" smtClean="0"/>
              <a:t>training (Contact Laura Dement)</a:t>
            </a:r>
            <a:endParaRPr lang="en-US" sz="1400" dirty="0"/>
          </a:p>
          <a:p>
            <a:pPr>
              <a:buFont typeface="Wingdings" panose="05000000000000000000" pitchFamily="2" charset="2"/>
              <a:buChar char="q"/>
            </a:pPr>
            <a:r>
              <a:rPr lang="en-US" sz="1400" dirty="0"/>
              <a:t>Obtain IRB approval if necessary (Axiom Mentor IRB)</a:t>
            </a:r>
          </a:p>
          <a:p>
            <a:pPr marL="0" indent="0">
              <a:buNone/>
            </a:pPr>
            <a:endParaRPr lang="en-US" sz="1400" dirty="0"/>
          </a:p>
          <a:p>
            <a:endParaRPr lang="en-US" dirty="0"/>
          </a:p>
        </p:txBody>
      </p:sp>
      <p:pic>
        <p:nvPicPr>
          <p:cNvPr id="1026" name="Picture 2" descr="16 Content Marketing Strategy Best Practices for Firms of All Sizes | The  Social Media Butterf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4800600"/>
            <a:ext cx="2895600" cy="138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37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01613"/>
            <a:ext cx="8229600" cy="1143000"/>
          </a:xfrm>
        </p:spPr>
        <p:txBody>
          <a:bodyPr/>
          <a:lstStyle/>
          <a:p>
            <a:r>
              <a:rPr lang="en-US" altLang="en-US" smtClean="0"/>
              <a:t>You are well on your way…</a:t>
            </a:r>
            <a:br>
              <a:rPr lang="en-US" altLang="en-US" smtClean="0"/>
            </a:br>
            <a:r>
              <a:rPr lang="en-US" altLang="en-US" smtClean="0"/>
              <a:t>enjoy the journey</a:t>
            </a:r>
          </a:p>
        </p:txBody>
      </p:sp>
      <p:pic>
        <p:nvPicPr>
          <p:cNvPr id="215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746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3" name="Content Placeholder 2"/>
          <p:cNvSpPr>
            <a:spLocks noGrp="1"/>
          </p:cNvSpPr>
          <p:nvPr>
            <p:ph idx="1"/>
          </p:nvPr>
        </p:nvSpPr>
        <p:spPr/>
        <p:txBody>
          <a:bodyPr/>
          <a:lstStyle/>
          <a:p>
            <a:r>
              <a:rPr lang="en-US" dirty="0"/>
              <a:t>3/17 – “Good Practices for Experimental Design”</a:t>
            </a:r>
          </a:p>
          <a:p>
            <a:r>
              <a:rPr lang="en-US" dirty="0"/>
              <a:t>4/21 – “Good Survey Design/How to make sure your survey is valid”</a:t>
            </a:r>
          </a:p>
          <a:p>
            <a:r>
              <a:rPr lang="en-US" dirty="0"/>
              <a:t>5/19 – “Biases and Logical Fallacies”</a:t>
            </a:r>
          </a:p>
        </p:txBody>
      </p:sp>
    </p:spTree>
    <p:extLst>
      <p:ext uri="{BB962C8B-B14F-4D97-AF65-F5344CB8AC3E}">
        <p14:creationId xmlns:p14="http://schemas.microsoft.com/office/powerpoint/2010/main" val="338175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6" name="Content Placeholder 5"/>
          <p:cNvSpPr>
            <a:spLocks noGrp="1"/>
          </p:cNvSpPr>
          <p:nvPr>
            <p:ph sz="half" idx="1"/>
          </p:nvPr>
        </p:nvSpPr>
        <p:spPr>
          <a:xfrm>
            <a:off x="152400" y="1480064"/>
            <a:ext cx="5410200" cy="4646100"/>
          </a:xfrm>
        </p:spPr>
        <p:txBody>
          <a:bodyPr/>
          <a:lstStyle/>
          <a:p>
            <a:r>
              <a:rPr lang="en-US" dirty="0" smtClean="0"/>
              <a:t>Discuss why research and scholarly activity is important at RVU</a:t>
            </a:r>
          </a:p>
          <a:p>
            <a:r>
              <a:rPr lang="en-US" dirty="0" smtClean="0"/>
              <a:t>Describe the RVU process for conducting research and scholarly activity</a:t>
            </a:r>
          </a:p>
          <a:p>
            <a:r>
              <a:rPr lang="en-US" dirty="0" smtClean="0"/>
              <a:t>Identify resources for </a:t>
            </a:r>
            <a:r>
              <a:rPr lang="en-US" dirty="0"/>
              <a:t>conducting research and scholarly </a:t>
            </a:r>
            <a:r>
              <a:rPr lang="en-US" dirty="0" smtClean="0"/>
              <a:t>activity</a:t>
            </a:r>
          </a:p>
        </p:txBody>
      </p:sp>
      <p:pic>
        <p:nvPicPr>
          <p:cNvPr id="2052" name="Picture 4" descr="Learning objectives - action verbs observable and measurab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90631" y="1539874"/>
            <a:ext cx="3653369" cy="1706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king Research to the Next Level in Project-Based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3386667"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5354977"/>
            <a:ext cx="5410200" cy="830997"/>
          </a:xfrm>
          <a:prstGeom prst="rect">
            <a:avLst/>
          </a:prstGeom>
          <a:noFill/>
        </p:spPr>
        <p:txBody>
          <a:bodyPr wrap="square" rtlCol="0">
            <a:spAutoFit/>
          </a:bodyPr>
          <a:lstStyle/>
          <a:p>
            <a:r>
              <a:rPr lang="en-US" dirty="0" smtClean="0"/>
              <a:t>Overall Goal: Demystify research and scholarly activity</a:t>
            </a:r>
            <a:endParaRPr lang="en-US" dirty="0"/>
          </a:p>
        </p:txBody>
      </p:sp>
      <p:sp>
        <p:nvSpPr>
          <p:cNvPr id="10" name="Rectangle 9"/>
          <p:cNvSpPr/>
          <p:nvPr/>
        </p:nvSpPr>
        <p:spPr>
          <a:xfrm>
            <a:off x="5480770" y="5615714"/>
            <a:ext cx="2667000" cy="400110"/>
          </a:xfrm>
          <a:prstGeom prst="rect">
            <a:avLst/>
          </a:prstGeom>
        </p:spPr>
        <p:txBody>
          <a:bodyPr wrap="square">
            <a:spAutoFit/>
          </a:bodyPr>
          <a:lstStyle/>
          <a:p>
            <a:r>
              <a:rPr lang="en-US" sz="1000" b="0" i="0" dirty="0">
                <a:solidFill>
                  <a:schemeClr val="tx1"/>
                </a:solidFill>
              </a:rPr>
              <a:t>https://spencerauthor.com/taking-research-to-the-next-level-in-project-based-learning/</a:t>
            </a:r>
          </a:p>
        </p:txBody>
      </p:sp>
      <p:sp>
        <p:nvSpPr>
          <p:cNvPr id="11" name="Rectangle 10"/>
          <p:cNvSpPr/>
          <p:nvPr/>
        </p:nvSpPr>
        <p:spPr>
          <a:xfrm>
            <a:off x="5480770" y="3097390"/>
            <a:ext cx="3048000" cy="400110"/>
          </a:xfrm>
          <a:prstGeom prst="rect">
            <a:avLst/>
          </a:prstGeom>
        </p:spPr>
        <p:txBody>
          <a:bodyPr wrap="square">
            <a:spAutoFit/>
          </a:bodyPr>
          <a:lstStyle/>
          <a:p>
            <a:r>
              <a:rPr lang="en-US" sz="1000" b="0" i="0">
                <a:solidFill>
                  <a:schemeClr val="tx1"/>
                </a:solidFill>
              </a:rPr>
              <a:t>https://thepeakperformancecenter.com/business/learning/business-training/learning-objectives/</a:t>
            </a:r>
          </a:p>
        </p:txBody>
      </p:sp>
    </p:spTree>
    <p:extLst>
      <p:ext uri="{BB962C8B-B14F-4D97-AF65-F5344CB8AC3E}">
        <p14:creationId xmlns:p14="http://schemas.microsoft.com/office/powerpoint/2010/main" val="24648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What is research?</a:t>
            </a:r>
          </a:p>
        </p:txBody>
      </p:sp>
      <p:sp>
        <p:nvSpPr>
          <p:cNvPr id="11267" name="Content Placeholder 3"/>
          <p:cNvSpPr>
            <a:spLocks noGrp="1"/>
          </p:cNvSpPr>
          <p:nvPr>
            <p:ph idx="1"/>
          </p:nvPr>
        </p:nvSpPr>
        <p:spPr/>
        <p:txBody>
          <a:bodyPr/>
          <a:lstStyle/>
          <a:p>
            <a:r>
              <a:rPr lang="en-US" altLang="en-US" b="1" smtClean="0"/>
              <a:t>Research </a:t>
            </a:r>
            <a:r>
              <a:rPr lang="en-US" altLang="en-US" smtClean="0"/>
              <a:t>is defined as a </a:t>
            </a:r>
            <a:r>
              <a:rPr lang="en-US" altLang="en-US" i="1" u="sng" smtClean="0"/>
              <a:t>systematic investigation</a:t>
            </a:r>
            <a:r>
              <a:rPr lang="en-US" altLang="en-US" smtClean="0"/>
              <a:t> into a topic or material in order to establish facts and reach a conclusion. </a:t>
            </a:r>
          </a:p>
          <a:p>
            <a:r>
              <a:rPr lang="en-US" altLang="en-US" b="1" smtClean="0"/>
              <a:t>Scholarly activity </a:t>
            </a:r>
            <a:r>
              <a:rPr lang="en-US" altLang="en-US" smtClean="0"/>
              <a:t>is defined as creative works that are peer reviewed and publically disseminated. </a:t>
            </a:r>
          </a:p>
        </p:txBody>
      </p:sp>
    </p:spTree>
    <p:extLst>
      <p:ext uri="{BB962C8B-B14F-4D97-AF65-F5344CB8AC3E}">
        <p14:creationId xmlns:p14="http://schemas.microsoft.com/office/powerpoint/2010/main" val="382116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18" y="274638"/>
            <a:ext cx="7259782" cy="1143000"/>
          </a:xfrm>
        </p:spPr>
        <p:txBody>
          <a:bodyPr/>
          <a:lstStyle/>
          <a:p>
            <a:r>
              <a:rPr lang="en-US" dirty="0" smtClean="0"/>
              <a:t>Mission Statement</a:t>
            </a:r>
            <a:endParaRPr lang="en-US" dirty="0"/>
          </a:p>
        </p:txBody>
      </p:sp>
      <p:sp>
        <p:nvSpPr>
          <p:cNvPr id="3" name="Content Placeholder 2"/>
          <p:cNvSpPr>
            <a:spLocks noGrp="1"/>
          </p:cNvSpPr>
          <p:nvPr>
            <p:ph idx="1"/>
          </p:nvPr>
        </p:nvSpPr>
        <p:spPr>
          <a:xfrm>
            <a:off x="241323" y="1417638"/>
            <a:ext cx="8459821" cy="4525963"/>
          </a:xfrm>
        </p:spPr>
        <p:txBody>
          <a:bodyPr>
            <a:normAutofit fontScale="70000" lnSpcReduction="20000"/>
          </a:bodyPr>
          <a:lstStyle/>
          <a:p>
            <a:r>
              <a:rPr lang="en-US" dirty="0"/>
              <a:t>The mission of the office of research is to advance, promote and celebrate research and scholarly activities occurring within the Rocky Vista University community.  All areas of research from basic biological research to translational and population-based studies are supported.  The office of research is committed to providing guidance and opportunities for faculty, staff, and students to engage  in various research and scholarly activities that promote the advancement of biomedical and clinical sciences. </a:t>
            </a:r>
          </a:p>
          <a:p>
            <a:r>
              <a:rPr lang="en-US" dirty="0"/>
              <a:t>Five mission enhancement approaches:</a:t>
            </a:r>
          </a:p>
          <a:p>
            <a:pPr lvl="1"/>
            <a:r>
              <a:rPr lang="en-US" dirty="0"/>
              <a:t>COCA compliance</a:t>
            </a:r>
          </a:p>
          <a:p>
            <a:pPr lvl="1"/>
            <a:r>
              <a:rPr lang="en-US" dirty="0"/>
              <a:t>HLC outcomes measures</a:t>
            </a:r>
          </a:p>
          <a:p>
            <a:pPr lvl="1"/>
            <a:r>
              <a:rPr lang="en-US" dirty="0" smtClean="0"/>
              <a:t>Recruitment</a:t>
            </a:r>
            <a:endParaRPr lang="en-US" dirty="0"/>
          </a:p>
          <a:p>
            <a:pPr lvl="1"/>
            <a:r>
              <a:rPr lang="en-US" dirty="0"/>
              <a:t>Residency Match Enhancement</a:t>
            </a:r>
          </a:p>
          <a:p>
            <a:pPr lvl="1"/>
            <a:r>
              <a:rPr lang="en-US" dirty="0" smtClean="0"/>
              <a:t>Revenue </a:t>
            </a:r>
            <a:r>
              <a:rPr lang="en-US" dirty="0"/>
              <a:t>Generation</a:t>
            </a:r>
          </a:p>
          <a:p>
            <a:endParaRPr lang="en-US" dirty="0"/>
          </a:p>
        </p:txBody>
      </p:sp>
    </p:spTree>
    <p:extLst>
      <p:ext uri="{BB962C8B-B14F-4D97-AF65-F5344CB8AC3E}">
        <p14:creationId xmlns:p14="http://schemas.microsoft.com/office/powerpoint/2010/main" val="330426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42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Elevate RVU Research</a:t>
            </a:r>
            <a:endParaRPr lang="en-US" dirty="0"/>
          </a:p>
        </p:txBody>
      </p:sp>
      <p:sp>
        <p:nvSpPr>
          <p:cNvPr id="17" name="Content Placeholder 16"/>
          <p:cNvSpPr>
            <a:spLocks noGrp="1"/>
          </p:cNvSpPr>
          <p:nvPr>
            <p:ph idx="1"/>
          </p:nvPr>
        </p:nvSpPr>
        <p:spPr>
          <a:xfrm>
            <a:off x="421341" y="1219200"/>
            <a:ext cx="5486400" cy="4525963"/>
          </a:xfrm>
        </p:spPr>
        <p:txBody>
          <a:bodyPr/>
          <a:lstStyle/>
          <a:p>
            <a:r>
              <a:rPr lang="en-US" dirty="0" smtClean="0"/>
              <a:t>Why?</a:t>
            </a:r>
          </a:p>
          <a:p>
            <a:pPr lvl="1"/>
            <a:r>
              <a:rPr lang="en-US" dirty="0" smtClean="0"/>
              <a:t>Makes our students more competitive</a:t>
            </a:r>
          </a:p>
          <a:p>
            <a:pPr lvl="1"/>
            <a:r>
              <a:rPr lang="en-US" dirty="0" smtClean="0"/>
              <a:t>Improve residency match</a:t>
            </a:r>
          </a:p>
          <a:p>
            <a:pPr lvl="1"/>
            <a:endParaRPr lang="en-US" dirty="0"/>
          </a:p>
        </p:txBody>
      </p:sp>
      <p:sp>
        <p:nvSpPr>
          <p:cNvPr id="18" name="Rectangle 17"/>
          <p:cNvSpPr/>
          <p:nvPr/>
        </p:nvSpPr>
        <p:spPr>
          <a:xfrm>
            <a:off x="421341" y="5498942"/>
            <a:ext cx="8177329" cy="246221"/>
          </a:xfrm>
          <a:prstGeom prst="rect">
            <a:avLst/>
          </a:prstGeom>
        </p:spPr>
        <p:txBody>
          <a:bodyPr wrap="square">
            <a:spAutoFit/>
          </a:bodyPr>
          <a:lstStyle/>
          <a:p>
            <a:r>
              <a:rPr lang="en-US" sz="1000" b="0" i="0" dirty="0">
                <a:solidFill>
                  <a:srgbClr val="222222"/>
                </a:solidFill>
                <a:cs typeface="Helvetica" panose="020B0604020202020204" pitchFamily="34" charset="0"/>
              </a:rPr>
              <a:t>The Journal of the American Osteopathic Association, August 2014, Vol. 114, 608-614. </a:t>
            </a:r>
            <a:r>
              <a:rPr lang="en-US" sz="1000" b="0" i="0" dirty="0" err="1">
                <a:solidFill>
                  <a:srgbClr val="222222"/>
                </a:solidFill>
                <a:cs typeface="Helvetica" panose="020B0604020202020204" pitchFamily="34" charset="0"/>
              </a:rPr>
              <a:t>doi:</a:t>
            </a:r>
            <a:r>
              <a:rPr lang="en-US" sz="1000" b="0" i="0" dirty="0" err="1">
                <a:solidFill>
                  <a:srgbClr val="555555"/>
                </a:solidFill>
                <a:cs typeface="Helvetica" panose="020B0604020202020204" pitchFamily="34" charset="0"/>
                <a:hlinkClick r:id="rId2"/>
              </a:rPr>
              <a:t>https</a:t>
            </a:r>
            <a:r>
              <a:rPr lang="en-US" sz="1000" b="0" i="0" dirty="0">
                <a:solidFill>
                  <a:srgbClr val="555555"/>
                </a:solidFill>
                <a:cs typeface="Helvetica" panose="020B0604020202020204" pitchFamily="34" charset="0"/>
                <a:hlinkClick r:id="rId2"/>
              </a:rPr>
              <a:t>://doi.org/10.7556/jaoa.2014.124</a:t>
            </a:r>
            <a:endParaRPr lang="en-US" sz="1000" b="0" i="0" dirty="0">
              <a:cs typeface="Helvetica" panose="020B0604020202020204" pitchFamily="34" charset="0"/>
            </a:endParaRPr>
          </a:p>
        </p:txBody>
      </p:sp>
      <p:pic>
        <p:nvPicPr>
          <p:cNvPr id="5122" name="Picture 2" descr="Matching into residency: A breakdown of 10 specialties - The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06437"/>
            <a:ext cx="3441700" cy="23131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894" y="4106775"/>
            <a:ext cx="8534400" cy="1384995"/>
          </a:xfrm>
          <a:prstGeom prst="rect">
            <a:avLst/>
          </a:prstGeom>
        </p:spPr>
        <p:txBody>
          <a:bodyPr wrap="square">
            <a:spAutoFit/>
          </a:bodyPr>
          <a:lstStyle/>
          <a:p>
            <a:pPr lvl="1"/>
            <a:r>
              <a:rPr lang="en-US" sz="2800" b="0" i="0" dirty="0">
                <a:solidFill>
                  <a:schemeClr val="tx1"/>
                </a:solidFill>
                <a:latin typeface="+mj-lt"/>
              </a:rPr>
              <a:t>“Developing a stronger overall scientific reputation by contributing to major health care advances is the most critical factor in promoting osteopathic medicine.”</a:t>
            </a:r>
          </a:p>
        </p:txBody>
      </p:sp>
    </p:spTree>
    <p:extLst>
      <p:ext uri="{BB962C8B-B14F-4D97-AF65-F5344CB8AC3E}">
        <p14:creationId xmlns:p14="http://schemas.microsoft.com/office/powerpoint/2010/main" val="3236742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205"/>
            <a:ext cx="8229600" cy="1143000"/>
          </a:xfrm>
        </p:spPr>
        <p:txBody>
          <a:bodyPr>
            <a:normAutofit/>
          </a:bodyPr>
          <a:lstStyle/>
          <a:p>
            <a:r>
              <a:rPr lang="en-US" dirty="0" smtClean="0"/>
              <a:t>Quick Start Checklists</a:t>
            </a:r>
            <a:endParaRPr lang="en-US" dirty="0"/>
          </a:p>
        </p:txBody>
      </p:sp>
      <p:sp>
        <p:nvSpPr>
          <p:cNvPr id="7" name="Content Placeholder 2"/>
          <p:cNvSpPr>
            <a:spLocks noGrp="1"/>
          </p:cNvSpPr>
          <p:nvPr>
            <p:ph sz="half" idx="1"/>
          </p:nvPr>
        </p:nvSpPr>
        <p:spPr>
          <a:xfrm>
            <a:off x="152400" y="900505"/>
            <a:ext cx="4038600" cy="5004995"/>
          </a:xfrm>
        </p:spPr>
        <p:txBody>
          <a:bodyPr>
            <a:noAutofit/>
          </a:bodyPr>
          <a:lstStyle/>
          <a:p>
            <a:pPr lvl="0">
              <a:buFont typeface="Wingdings" panose="05000000000000000000" pitchFamily="2" charset="2"/>
              <a:buChar char="q"/>
            </a:pPr>
            <a:r>
              <a:rPr lang="en-US" sz="1400" dirty="0"/>
              <a:t>Look at the Research Resources on the RVU Office of Research website.</a:t>
            </a:r>
          </a:p>
          <a:p>
            <a:pPr lvl="0">
              <a:buFont typeface="Wingdings" panose="05000000000000000000" pitchFamily="2" charset="2"/>
              <a:buChar char="q"/>
            </a:pPr>
            <a:r>
              <a:rPr lang="en-US" sz="1400" dirty="0" smtClean="0"/>
              <a:t>Feel free to join </a:t>
            </a:r>
            <a:r>
              <a:rPr lang="en-US" sz="1400" dirty="0"/>
              <a:t>the </a:t>
            </a:r>
            <a:r>
              <a:rPr lang="en-US" sz="1400" u="sng" dirty="0">
                <a:hlinkClick r:id="rId3"/>
              </a:rPr>
              <a:t>RVU Research Opportunities and Interest Groups</a:t>
            </a:r>
            <a:r>
              <a:rPr lang="en-US" sz="1400" dirty="0"/>
              <a:t> on Microsoft </a:t>
            </a:r>
            <a:r>
              <a:rPr lang="en-US" sz="1400" dirty="0" smtClean="0"/>
              <a:t>Teams, particularly if you need students.</a:t>
            </a:r>
            <a:endParaRPr lang="en-US" sz="1400" dirty="0"/>
          </a:p>
          <a:p>
            <a:pPr lvl="0">
              <a:buFont typeface="Wingdings" panose="05000000000000000000" pitchFamily="2" charset="2"/>
              <a:buChar char="q"/>
            </a:pPr>
            <a:r>
              <a:rPr lang="en-US" sz="1400" dirty="0" smtClean="0"/>
              <a:t>Develop your research and scholarly interests.   </a:t>
            </a:r>
          </a:p>
          <a:p>
            <a:pPr lvl="1">
              <a:buFont typeface="Wingdings" panose="05000000000000000000" pitchFamily="2" charset="2"/>
              <a:buChar char="q"/>
            </a:pPr>
            <a:r>
              <a:rPr lang="en-US" sz="1400" dirty="0" smtClean="0"/>
              <a:t>Do </a:t>
            </a:r>
            <a:r>
              <a:rPr lang="en-US" sz="1400" dirty="0"/>
              <a:t>a literature search into your topic and see what is already known.  </a:t>
            </a:r>
            <a:endParaRPr lang="en-US" sz="1400" dirty="0" smtClean="0"/>
          </a:p>
          <a:p>
            <a:pPr lvl="2">
              <a:buFont typeface="Wingdings" panose="05000000000000000000" pitchFamily="2" charset="2"/>
              <a:buChar char="q"/>
            </a:pPr>
            <a:r>
              <a:rPr lang="en-US" sz="1200" dirty="0" smtClean="0"/>
              <a:t>The </a:t>
            </a:r>
            <a:r>
              <a:rPr lang="en-US" sz="1200" u="sng" dirty="0">
                <a:hlinkClick r:id="rId4"/>
              </a:rPr>
              <a:t>RVU library’s website</a:t>
            </a:r>
            <a:r>
              <a:rPr lang="en-US" sz="1200" dirty="0"/>
              <a:t> has some good tools to teach you how to do a literature search in addition to other tools you might find helpful.   </a:t>
            </a:r>
          </a:p>
          <a:p>
            <a:pPr lvl="2">
              <a:buFont typeface="Wingdings" panose="05000000000000000000" pitchFamily="2" charset="2"/>
              <a:buChar char="q"/>
            </a:pPr>
            <a:r>
              <a:rPr lang="en-US" sz="1200" b="1" dirty="0" smtClean="0"/>
              <a:t>Pro Tip</a:t>
            </a:r>
            <a:r>
              <a:rPr lang="en-US" sz="1200" dirty="0" smtClean="0"/>
              <a:t>: I usually search </a:t>
            </a:r>
            <a:r>
              <a:rPr lang="en-US" sz="1200" dirty="0"/>
              <a:t>at least 3 databases (mix of basic and clinical)</a:t>
            </a:r>
          </a:p>
          <a:p>
            <a:pPr lvl="2">
              <a:buFont typeface="Wingdings" panose="05000000000000000000" pitchFamily="2" charset="2"/>
              <a:buChar char="q"/>
            </a:pPr>
            <a:r>
              <a:rPr lang="en-US" sz="1200" b="1" dirty="0" smtClean="0"/>
              <a:t>Pro Tip: </a:t>
            </a:r>
            <a:r>
              <a:rPr lang="en-US" sz="1200" dirty="0" smtClean="0"/>
              <a:t>Use </a:t>
            </a:r>
            <a:r>
              <a:rPr lang="en-US" sz="1200" dirty="0"/>
              <a:t>a good reference manager to organize what you are </a:t>
            </a:r>
            <a:r>
              <a:rPr lang="en-US" sz="1200" dirty="0" smtClean="0"/>
              <a:t>finding from the very beginning.  </a:t>
            </a:r>
            <a:r>
              <a:rPr lang="en-US" sz="1200" dirty="0"/>
              <a:t>The Office of research suggests </a:t>
            </a:r>
            <a:r>
              <a:rPr lang="en-US" sz="1200" u="sng" dirty="0" err="1" smtClean="0">
                <a:hlinkClick r:id="rId5"/>
              </a:rPr>
              <a:t>Zotero</a:t>
            </a:r>
            <a:r>
              <a:rPr lang="en-US" sz="1200" dirty="0" smtClean="0"/>
              <a:t>.</a:t>
            </a:r>
          </a:p>
        </p:txBody>
      </p:sp>
      <p:sp>
        <p:nvSpPr>
          <p:cNvPr id="3" name="Content Placeholder 2"/>
          <p:cNvSpPr>
            <a:spLocks noGrp="1"/>
          </p:cNvSpPr>
          <p:nvPr>
            <p:ph sz="half" idx="2"/>
          </p:nvPr>
        </p:nvSpPr>
        <p:spPr>
          <a:xfrm>
            <a:off x="4457700" y="900505"/>
            <a:ext cx="4038600" cy="5538395"/>
          </a:xfrm>
        </p:spPr>
        <p:txBody>
          <a:bodyPr/>
          <a:lstStyle/>
          <a:p>
            <a:pPr>
              <a:buFont typeface="Wingdings" panose="05000000000000000000" pitchFamily="2" charset="2"/>
              <a:buChar char="q"/>
            </a:pPr>
            <a:r>
              <a:rPr lang="en-US" sz="1400" dirty="0"/>
              <a:t>Write your question, hypothesis and a preliminary design. </a:t>
            </a:r>
          </a:p>
          <a:p>
            <a:pPr lvl="1">
              <a:buFont typeface="Wingdings" panose="05000000000000000000" pitchFamily="2" charset="2"/>
              <a:buChar char="q"/>
            </a:pPr>
            <a:r>
              <a:rPr lang="en-US" sz="1200" b="1" dirty="0"/>
              <a:t>Pro Tips: </a:t>
            </a:r>
          </a:p>
          <a:p>
            <a:pPr lvl="2">
              <a:buFont typeface="Wingdings" panose="05000000000000000000" pitchFamily="2" charset="2"/>
              <a:buChar char="q"/>
            </a:pPr>
            <a:r>
              <a:rPr lang="en-US" sz="1200" dirty="0"/>
              <a:t>Reach out to colleagues and have them give you feedback</a:t>
            </a:r>
          </a:p>
          <a:p>
            <a:pPr lvl="2">
              <a:buFont typeface="Wingdings" panose="05000000000000000000" pitchFamily="2" charset="2"/>
              <a:buChar char="q"/>
            </a:pPr>
            <a:r>
              <a:rPr lang="en-US" sz="1200" dirty="0"/>
              <a:t>Think about any downstream analyses or statistics that might be necessary and reach out for help if needed</a:t>
            </a:r>
          </a:p>
          <a:p>
            <a:pPr lvl="2">
              <a:buFont typeface="Wingdings" panose="05000000000000000000" pitchFamily="2" charset="2"/>
              <a:buChar char="q"/>
            </a:pPr>
            <a:r>
              <a:rPr lang="en-US" sz="1200" dirty="0"/>
              <a:t>Do an honest assessment of where your skills are not strong enough to accomplish your goals and find collaborators.</a:t>
            </a:r>
          </a:p>
          <a:p>
            <a:pPr>
              <a:buFont typeface="Wingdings" panose="05000000000000000000" pitchFamily="2" charset="2"/>
              <a:buChar char="q"/>
            </a:pPr>
            <a:r>
              <a:rPr lang="en-US" sz="1400" dirty="0"/>
              <a:t>Outline any resources that will be required to meet your goals; remember to include time, people, and financial resources.</a:t>
            </a:r>
          </a:p>
          <a:p>
            <a:pPr lvl="1">
              <a:buFont typeface="Wingdings" panose="05000000000000000000" pitchFamily="2" charset="2"/>
              <a:buChar char="q"/>
            </a:pPr>
            <a:r>
              <a:rPr lang="en-US" sz="1200" dirty="0"/>
              <a:t>Request a Qualtrics account on iNet for survey based research and scholarly activities</a:t>
            </a:r>
          </a:p>
          <a:p>
            <a:pPr>
              <a:buFont typeface="Wingdings" panose="05000000000000000000" pitchFamily="2" charset="2"/>
              <a:buChar char="q"/>
            </a:pPr>
            <a:r>
              <a:rPr lang="en-US" sz="1400" dirty="0"/>
              <a:t>Make sure that any students involved complete the Student Research Approval form on iNet</a:t>
            </a:r>
          </a:p>
          <a:p>
            <a:pPr lvl="1">
              <a:buFont typeface="Wingdings" panose="05000000000000000000" pitchFamily="2" charset="2"/>
              <a:buChar char="q"/>
            </a:pPr>
            <a:r>
              <a:rPr lang="en-US" sz="1200" dirty="0"/>
              <a:t>Note that you cannot be logged into iNet to sign the approval form as the mentor</a:t>
            </a:r>
          </a:p>
          <a:p>
            <a:pPr>
              <a:buFont typeface="Wingdings" panose="05000000000000000000" pitchFamily="2" charset="2"/>
              <a:buChar char="q"/>
            </a:pPr>
            <a:r>
              <a:rPr lang="en-US" sz="1400" dirty="0"/>
              <a:t>Complete CITI </a:t>
            </a:r>
            <a:r>
              <a:rPr lang="en-US" sz="1400" dirty="0" smtClean="0"/>
              <a:t>training (Contact Laura Dement)</a:t>
            </a:r>
            <a:endParaRPr lang="en-US" sz="1400" dirty="0"/>
          </a:p>
          <a:p>
            <a:pPr>
              <a:buFont typeface="Wingdings" panose="05000000000000000000" pitchFamily="2" charset="2"/>
              <a:buChar char="q"/>
            </a:pPr>
            <a:r>
              <a:rPr lang="en-US" sz="1400" dirty="0"/>
              <a:t>Obtain IRB approval if necessary (Axiom Mentor IRB)</a:t>
            </a:r>
          </a:p>
          <a:p>
            <a:pPr marL="0" indent="0">
              <a:buNone/>
            </a:pPr>
            <a:endParaRPr lang="en-US" sz="1400" dirty="0"/>
          </a:p>
          <a:p>
            <a:endParaRPr lang="en-US" dirty="0"/>
          </a:p>
        </p:txBody>
      </p:sp>
      <p:pic>
        <p:nvPicPr>
          <p:cNvPr id="1026" name="Picture 2" descr="16 Content Marketing Strategy Best Practices for Firms of All Sizes | The  Social Media Butterf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4800600"/>
            <a:ext cx="2895600" cy="138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21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RVU Research Processes</a:t>
            </a:r>
            <a:endParaRPr lang="en-US" dirty="0"/>
          </a:p>
        </p:txBody>
      </p:sp>
      <p:sp>
        <p:nvSpPr>
          <p:cNvPr id="17" name="Content Placeholder 16"/>
          <p:cNvSpPr>
            <a:spLocks noGrp="1"/>
          </p:cNvSpPr>
          <p:nvPr>
            <p:ph idx="1"/>
          </p:nvPr>
        </p:nvSpPr>
        <p:spPr>
          <a:xfrm>
            <a:off x="457200" y="1417638"/>
            <a:ext cx="8229600" cy="4678362"/>
          </a:xfrm>
        </p:spPr>
        <p:txBody>
          <a:bodyPr>
            <a:normAutofit fontScale="77500" lnSpcReduction="20000"/>
          </a:bodyPr>
          <a:lstStyle/>
          <a:p>
            <a:pPr lvl="1"/>
            <a:r>
              <a:rPr lang="en-US" dirty="0" smtClean="0"/>
              <a:t>Processes (Dynamic Policy or iNet for forms):</a:t>
            </a:r>
          </a:p>
          <a:p>
            <a:pPr lvl="2"/>
            <a:r>
              <a:rPr lang="en-US" dirty="0"/>
              <a:t>Authorship guidance</a:t>
            </a:r>
          </a:p>
          <a:p>
            <a:pPr lvl="2"/>
            <a:r>
              <a:rPr lang="en-US" dirty="0"/>
              <a:t>Connecting faculty and students</a:t>
            </a:r>
          </a:p>
          <a:p>
            <a:pPr lvl="2"/>
            <a:r>
              <a:rPr lang="en-US" dirty="0"/>
              <a:t>Grant and contract submissions</a:t>
            </a:r>
          </a:p>
          <a:p>
            <a:pPr lvl="2"/>
            <a:r>
              <a:rPr lang="en-US" dirty="0"/>
              <a:t>Intellectual Property (Currently in place)</a:t>
            </a:r>
          </a:p>
          <a:p>
            <a:pPr lvl="2"/>
            <a:r>
              <a:rPr lang="en-US" dirty="0"/>
              <a:t>Material Transfer Agreements (MTA) (Currently in place)</a:t>
            </a:r>
          </a:p>
          <a:p>
            <a:pPr lvl="2"/>
            <a:r>
              <a:rPr lang="en-US" dirty="0" smtClean="0"/>
              <a:t>Memorandums of Understanding (MOU)</a:t>
            </a:r>
          </a:p>
          <a:p>
            <a:pPr lvl="3"/>
            <a:r>
              <a:rPr lang="en-US" dirty="0" smtClean="0"/>
              <a:t>Research Affiliate Agreements</a:t>
            </a:r>
          </a:p>
          <a:p>
            <a:pPr lvl="3"/>
            <a:r>
              <a:rPr lang="en-US" dirty="0" smtClean="0"/>
              <a:t>Facilities Use Agreements</a:t>
            </a:r>
          </a:p>
          <a:p>
            <a:pPr lvl="2"/>
            <a:r>
              <a:rPr lang="en-US" dirty="0"/>
              <a:t>Resource allocation and management</a:t>
            </a:r>
          </a:p>
          <a:p>
            <a:pPr lvl="3"/>
            <a:r>
              <a:rPr lang="en-US" dirty="0"/>
              <a:t>Money (New grant programs) (Currently in place)</a:t>
            </a:r>
          </a:p>
          <a:p>
            <a:pPr lvl="3"/>
            <a:r>
              <a:rPr lang="en-US" dirty="0"/>
              <a:t>Software</a:t>
            </a:r>
          </a:p>
          <a:p>
            <a:pPr lvl="3"/>
            <a:r>
              <a:rPr lang="en-US" dirty="0"/>
              <a:t>Time</a:t>
            </a:r>
          </a:p>
          <a:p>
            <a:pPr lvl="2"/>
            <a:r>
              <a:rPr lang="en-US" dirty="0"/>
              <a:t>Student Research Authorization (Currently in place)</a:t>
            </a:r>
          </a:p>
          <a:p>
            <a:pPr lvl="2"/>
            <a:r>
              <a:rPr lang="en-US" dirty="0" smtClean="0"/>
              <a:t>Tracking Publications and Presentations (Currently in place)</a:t>
            </a:r>
          </a:p>
          <a:p>
            <a:pPr lvl="2"/>
            <a:r>
              <a:rPr lang="en-US" dirty="0" smtClean="0"/>
              <a:t>Others coming</a:t>
            </a:r>
          </a:p>
        </p:txBody>
      </p:sp>
    </p:spTree>
    <p:extLst>
      <p:ext uri="{BB962C8B-B14F-4D97-AF65-F5344CB8AC3E}">
        <p14:creationId xmlns:p14="http://schemas.microsoft.com/office/powerpoint/2010/main" val="3199027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46905</TotalTime>
  <Pages>24</Pages>
  <Words>2042</Words>
  <Application>Microsoft Office PowerPoint</Application>
  <PresentationFormat>On-screen Show (4:3)</PresentationFormat>
  <Paragraphs>251</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Arial</vt:lpstr>
      <vt:lpstr>Calibri</vt:lpstr>
      <vt:lpstr>Constantia</vt:lpstr>
      <vt:lpstr>Helvetica</vt:lpstr>
      <vt:lpstr>Wingdings</vt:lpstr>
      <vt:lpstr>2_Office Theme</vt:lpstr>
      <vt:lpstr>PowerPoint Presentation</vt:lpstr>
      <vt:lpstr>Research &amp; Scholarly Innovation</vt:lpstr>
      <vt:lpstr>Learning Objectives</vt:lpstr>
      <vt:lpstr>What is research?</vt:lpstr>
      <vt:lpstr>Mission Statement</vt:lpstr>
      <vt:lpstr>PowerPoint Presentation</vt:lpstr>
      <vt:lpstr>Elevate RVU Research</vt:lpstr>
      <vt:lpstr>Quick Start Checklists</vt:lpstr>
      <vt:lpstr>RVU Research Processes</vt:lpstr>
      <vt:lpstr>Overall Process</vt:lpstr>
      <vt:lpstr>Find A Problem YOU Care About Ask yourself the following:</vt:lpstr>
      <vt:lpstr>Finding a topic</vt:lpstr>
      <vt:lpstr>Finding a topic</vt:lpstr>
      <vt:lpstr>PowerPoint Presentation</vt:lpstr>
      <vt:lpstr>Define your question/hypothesis</vt:lpstr>
      <vt:lpstr>Assess your Question and Experimental Design</vt:lpstr>
      <vt:lpstr>Assess your Question and Experimental Design</vt:lpstr>
      <vt:lpstr>The Foundation for a Program of Excellence</vt:lpstr>
      <vt:lpstr>Find Resources</vt:lpstr>
      <vt:lpstr>Mentoring – Students are our greatest resource</vt:lpstr>
      <vt:lpstr>Getting started as a mentor</vt:lpstr>
      <vt:lpstr>Characteristics of a good Mentor</vt:lpstr>
      <vt:lpstr>Communication is Key</vt:lpstr>
      <vt:lpstr>PowerPoint Presentation</vt:lpstr>
      <vt:lpstr>Quick Start Checklists</vt:lpstr>
      <vt:lpstr>You are well on your way… enjoy the journey</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1</dc:title>
  <dc:subject>Biochemistry by Mary Campbell</dc:subject>
  <dc:creator>Bill Brown</dc:creator>
  <dc:description>Draft from 2/e</dc:description>
  <cp:lastModifiedBy>Amanda Brooks, PhD</cp:lastModifiedBy>
  <cp:revision>548</cp:revision>
  <cp:lastPrinted>2017-06-06T17:05:35Z</cp:lastPrinted>
  <dcterms:created xsi:type="dcterms:W3CDTF">2015-02-05T23:52:26Z</dcterms:created>
  <dcterms:modified xsi:type="dcterms:W3CDTF">2022-02-17T18:48:04Z</dcterms:modified>
</cp:coreProperties>
</file>